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62" r:id="rId1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D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427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E17CA5-4D90-B340-9646-E796AEFE8A6D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F67911-EC51-A549-8DEE-F6F3C15DD34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334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87016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n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8640"/>
            <a:ext cx="9144000" cy="692150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3000" b="1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 err="1" smtClean="0"/>
              <a:t>Título</a:t>
            </a:r>
            <a:r>
              <a:rPr lang="en-US" dirty="0" smtClean="0"/>
              <a:t> de la </a:t>
            </a:r>
            <a:r>
              <a:rPr lang="en-US" dirty="0" err="1" smtClean="0"/>
              <a:t>diapositiva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74635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er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3590528" y="5877272"/>
            <a:ext cx="2133600" cy="365125"/>
          </a:xfrm>
        </p:spPr>
        <p:txBody>
          <a:bodyPr/>
          <a:lstStyle>
            <a:lvl1pPr algn="ctr">
              <a:defRPr sz="1400" b="1">
                <a:solidFill>
                  <a:srgbClr val="43DBEB"/>
                </a:solidFill>
              </a:defRPr>
            </a:lvl1pPr>
          </a:lstStyle>
          <a:p>
            <a:fld id="{C0AC9EF9-8BCA-4DBD-BE49-BF33BF7B83EC}" type="datetimeFigureOut">
              <a:rPr lang="es-CO" smtClean="0"/>
              <a:pPr/>
              <a:t>12/09/2016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56402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C9EF9-8BCA-4DBD-BE49-BF33BF7B83EC}" type="datetimeFigureOut">
              <a:rPr lang="es-CO" smtClean="0"/>
              <a:t>12/09/2016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09AAB-426E-46F1-95A3-A669CDD7F8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8528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96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Content Placeholder 4"/>
          <p:cNvSpPr txBox="1">
            <a:spLocks/>
          </p:cNvSpPr>
          <p:nvPr/>
        </p:nvSpPr>
        <p:spPr>
          <a:xfrm>
            <a:off x="671286" y="740229"/>
            <a:ext cx="8221194" cy="611777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s-CO" altLang="en-US" sz="2000" b="1" dirty="0" smtClean="0">
                <a:cs typeface="Arial Unicode MS" pitchFamily="38" charset="0"/>
              </a:rPr>
              <a:t>2. Elementos Programa </a:t>
            </a:r>
            <a:r>
              <a:rPr lang="es-CO" altLang="en-US" sz="2000" b="1" dirty="0" err="1" smtClean="0">
                <a:cs typeface="Arial Unicode MS" pitchFamily="38" charset="0"/>
              </a:rPr>
              <a:t>Health</a:t>
            </a:r>
            <a:r>
              <a:rPr lang="es-CO" altLang="en-US" sz="2000" b="1" dirty="0" smtClean="0">
                <a:cs typeface="Arial Unicode MS" pitchFamily="38" charset="0"/>
              </a:rPr>
              <a:t> </a:t>
            </a:r>
            <a:r>
              <a:rPr lang="es-CO" altLang="en-US" sz="2000" b="1" dirty="0" err="1" smtClean="0">
                <a:cs typeface="Arial Unicode MS" pitchFamily="38" charset="0"/>
              </a:rPr>
              <a:t>Care</a:t>
            </a:r>
            <a:r>
              <a:rPr lang="es-CO" altLang="en-US" sz="2000" b="1" dirty="0" smtClean="0">
                <a:cs typeface="Arial Unicode MS" pitchFamily="38" charset="0"/>
              </a:rPr>
              <a:t> Compliance</a:t>
            </a:r>
            <a:endParaRPr lang="es-CO" altLang="en-US" sz="2000" dirty="0" smtClean="0"/>
          </a:p>
          <a:p>
            <a:pPr marL="0" indent="0" algn="ctr">
              <a:buFont typeface="Arial" pitchFamily="34" charset="0"/>
              <a:buNone/>
            </a:pPr>
            <a:endParaRPr lang="es-CO" sz="2000" dirty="0" smtClean="0"/>
          </a:p>
          <a:p>
            <a:pPr marL="514350" indent="-514350">
              <a:buFont typeface="Arial" pitchFamily="34" charset="0"/>
              <a:buAutoNum type="alphaLcPeriod" startAt="5"/>
            </a:pPr>
            <a:r>
              <a:rPr lang="es-CO" sz="2000" b="1" dirty="0" smtClean="0"/>
              <a:t>Evaluación de Riesgos, Monitoreo y Auditoría</a:t>
            </a:r>
          </a:p>
          <a:p>
            <a:pPr marL="817563" lvl="1" indent="-342900">
              <a:buFont typeface="Wingdings" panose="05000000000000000000" pitchFamily="2" charset="2"/>
              <a:buChar char="§"/>
            </a:pPr>
            <a:r>
              <a:rPr lang="es-CO" sz="2000" dirty="0" smtClean="0"/>
              <a:t>Evaluación Periódica de riesgos para identificar, priorizar y mitigar riesgos en materia de cumplimiento de acuerdo con las leyes aplicables. </a:t>
            </a:r>
          </a:p>
          <a:p>
            <a:pPr marL="817563" lvl="1" indent="-342900">
              <a:buFont typeface="Wingdings" panose="05000000000000000000" pitchFamily="2" charset="2"/>
              <a:buChar char="§"/>
            </a:pPr>
            <a:r>
              <a:rPr lang="es-CO" sz="2000" dirty="0" smtClean="0"/>
              <a:t>Monitoreo periódico sobre las actividades para determinar si están en cumplimiento con las leyes, políticas y procedimientos.</a:t>
            </a:r>
          </a:p>
          <a:p>
            <a:pPr marL="817563" lvl="1" indent="-342900">
              <a:buFont typeface="Wingdings" panose="05000000000000000000" pitchFamily="2" charset="2"/>
              <a:buChar char="§"/>
            </a:pPr>
            <a:r>
              <a:rPr lang="es-CO" sz="2000" dirty="0" smtClean="0"/>
              <a:t>Auditoría en países con mayores riesgos en materia de cumplimiento. Con base en sus resultados, se implementan las mejoras requeridas al programa. </a:t>
            </a:r>
            <a:endParaRPr lang="es-CO" sz="2000" b="1" dirty="0" smtClean="0"/>
          </a:p>
          <a:p>
            <a:pPr marL="514350" indent="-514350">
              <a:buFont typeface="Arial" pitchFamily="34" charset="0"/>
              <a:buAutoNum type="alphaLcPeriod" startAt="5"/>
            </a:pPr>
            <a:endParaRPr lang="es-CO" sz="2000" b="1" dirty="0" smtClean="0"/>
          </a:p>
          <a:p>
            <a:pPr marL="514350" indent="-514350">
              <a:buFont typeface="Arial" pitchFamily="34" charset="0"/>
              <a:buAutoNum type="alphaLcPeriod" startAt="5"/>
            </a:pPr>
            <a:r>
              <a:rPr lang="es-CO" sz="2000" b="1" dirty="0" smtClean="0"/>
              <a:t>Aplicabilidad y Acciones Disciplinarias</a:t>
            </a:r>
          </a:p>
          <a:p>
            <a:pPr marL="817563" lvl="1" indent="-342900">
              <a:buFont typeface="Wingdings" panose="05000000000000000000" pitchFamily="2" charset="2"/>
              <a:buChar char="§"/>
            </a:pPr>
            <a:r>
              <a:rPr lang="es-CO" sz="2000" dirty="0" smtClean="0"/>
              <a:t>Obligatoriedad de </a:t>
            </a:r>
            <a:r>
              <a:rPr lang="es-CO" sz="2000" dirty="0" err="1" smtClean="0"/>
              <a:t>escalación</a:t>
            </a:r>
            <a:endParaRPr lang="es-CO" sz="2000" dirty="0" smtClean="0"/>
          </a:p>
          <a:p>
            <a:pPr marL="817563" lvl="1" indent="-342900">
              <a:buFont typeface="Wingdings" panose="05000000000000000000" pitchFamily="2" charset="2"/>
              <a:buChar char="§"/>
            </a:pPr>
            <a:r>
              <a:rPr lang="es-CO" sz="2000" dirty="0" smtClean="0"/>
              <a:t>Investigación consistente con políticas y leyes. Justa y documentada</a:t>
            </a:r>
          </a:p>
          <a:p>
            <a:pPr marL="817563" lvl="1" indent="-342900">
              <a:buFont typeface="Wingdings" panose="05000000000000000000" pitchFamily="2" charset="2"/>
              <a:buChar char="§"/>
            </a:pPr>
            <a:r>
              <a:rPr lang="es-CO" sz="2000" dirty="0" smtClean="0"/>
              <a:t>Resultados</a:t>
            </a:r>
          </a:p>
          <a:p>
            <a:pPr marL="474663" lvl="1" indent="0">
              <a:buFont typeface="Arial" pitchFamily="34" charset="0"/>
              <a:buNone/>
            </a:pPr>
            <a:endParaRPr lang="es-CO" sz="2000" b="1" dirty="0" smtClean="0"/>
          </a:p>
          <a:p>
            <a:pPr marL="0" indent="0">
              <a:buFont typeface="Arial" pitchFamily="34" charset="0"/>
              <a:buNone/>
            </a:pPr>
            <a:endParaRPr lang="es-CO" sz="2000" b="1" dirty="0" smtClean="0"/>
          </a:p>
          <a:p>
            <a:pPr marL="514350" indent="-514350">
              <a:buFont typeface="Arial" pitchFamily="34" charset="0"/>
              <a:buAutoNum type="alphaLcPeriod" startAt="5"/>
            </a:pPr>
            <a:endParaRPr lang="es-CO" sz="2000" b="1" dirty="0" smtClean="0"/>
          </a:p>
          <a:p>
            <a:pPr marL="514350" indent="-514350">
              <a:buFont typeface="Arial" pitchFamily="34" charset="0"/>
              <a:buAutoNum type="alphaLcPeriod" startAt="5"/>
            </a:pPr>
            <a:endParaRPr lang="es-CO" sz="2000" b="1" dirty="0" smtClean="0"/>
          </a:p>
          <a:p>
            <a:pPr marL="474663" lvl="1" indent="0" algn="just">
              <a:buFont typeface="Arial" pitchFamily="34" charset="0"/>
              <a:buNone/>
            </a:pPr>
            <a:endParaRPr lang="es-CO" altLang="en-US" sz="2000" dirty="0" smtClean="0">
              <a:cs typeface="Arial Unicode MS" pitchFamily="38" charset="0"/>
            </a:endParaRPr>
          </a:p>
          <a:p>
            <a:pPr marL="474663" lvl="1" indent="0" algn="just">
              <a:buFont typeface="Arial" pitchFamily="34" charset="0"/>
              <a:buNone/>
            </a:pPr>
            <a:r>
              <a:rPr lang="es-CO" altLang="en-US" sz="2000" dirty="0" smtClean="0">
                <a:cs typeface="Arial Unicode MS" pitchFamily="38" charset="0"/>
              </a:rPr>
              <a:t>	</a:t>
            </a:r>
          </a:p>
          <a:p>
            <a:pPr marL="977900" lvl="2" indent="0" algn="just">
              <a:buFont typeface="Arial" pitchFamily="34" charset="0"/>
              <a:buNone/>
            </a:pPr>
            <a:endParaRPr lang="es-CO" altLang="en-US" sz="2000" dirty="0" smtClean="0">
              <a:cs typeface="Arial Unicode MS" pitchFamily="38" charset="0"/>
            </a:endParaRPr>
          </a:p>
          <a:p>
            <a:pPr marL="1046163" lvl="1" indent="-571500" algn="just"/>
            <a:endParaRPr lang="es-CO" altLang="en-US" sz="2000" dirty="0" smtClean="0">
              <a:cs typeface="Arial Unicode MS" pitchFamily="38" charset="0"/>
            </a:endParaRPr>
          </a:p>
          <a:p>
            <a:pPr marL="0" indent="0" algn="ctr">
              <a:buFont typeface="Arial" pitchFamily="34" charset="0"/>
              <a:buNone/>
            </a:pPr>
            <a:endParaRPr lang="es-CO" altLang="en-US" sz="2000" dirty="0" smtClean="0">
              <a:solidFill>
                <a:schemeClr val="tx2"/>
              </a:solidFill>
              <a:cs typeface="Arial Unicode MS" pitchFamily="38" charset="0"/>
            </a:endParaRPr>
          </a:p>
        </p:txBody>
      </p:sp>
      <p:sp>
        <p:nvSpPr>
          <p:cNvPr id="4" name="Slide Number Placeholder 13"/>
          <p:cNvSpPr txBox="1">
            <a:spLocks/>
          </p:cNvSpPr>
          <p:nvPr/>
        </p:nvSpPr>
        <p:spPr>
          <a:xfrm>
            <a:off x="13944601" y="7772400"/>
            <a:ext cx="251314" cy="45131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Tx/>
              <a:buNone/>
              <a:defRPr sz="3000" b="1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96547DBE-3B46-47E3-BFA1-DCAFDE8CB611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1801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Content Placeholder 4"/>
          <p:cNvSpPr txBox="1">
            <a:spLocks/>
          </p:cNvSpPr>
          <p:nvPr/>
        </p:nvSpPr>
        <p:spPr bwMode="auto">
          <a:xfrm>
            <a:off x="671286" y="1278037"/>
            <a:ext cx="8077178" cy="4743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01625" indent="-328613" algn="l" rtl="0" eaLnBrk="0" fontAlgn="base" hangingPunct="0">
              <a:spcBef>
                <a:spcPts val="800"/>
              </a:spcBef>
              <a:spcAft>
                <a:spcPct val="0"/>
              </a:spcAft>
              <a:buSzPct val="100000"/>
              <a:buFont typeface="Arial" charset="0"/>
              <a:buChar char="•"/>
              <a:defRPr sz="3000">
                <a:solidFill>
                  <a:srgbClr val="555555"/>
                </a:solidFill>
                <a:latin typeface="+mn-lt"/>
                <a:ea typeface="Arial Unicode MS" pitchFamily="-65" charset="0"/>
                <a:cs typeface="Arial Unicode MS" pitchFamily="-65" charset="0"/>
                <a:sym typeface="Arial" charset="0"/>
              </a:defRPr>
            </a:lvl1pPr>
            <a:lvl2pPr marL="776288" indent="-328613" algn="l" rtl="0" eaLnBrk="0" fontAlgn="base" hangingPunct="0">
              <a:spcBef>
                <a:spcPts val="638"/>
              </a:spcBef>
              <a:spcAft>
                <a:spcPct val="0"/>
              </a:spcAft>
              <a:buSzPct val="100000"/>
              <a:buFont typeface="Arial" charset="0"/>
              <a:buChar char="–"/>
              <a:defRPr sz="2500">
                <a:solidFill>
                  <a:srgbClr val="555555"/>
                </a:solidFill>
                <a:latin typeface="+mn-lt"/>
                <a:ea typeface="Arial Unicode MS" pitchFamily="-65" charset="0"/>
                <a:cs typeface="Arial Unicode MS" pitchFamily="-65" charset="0"/>
                <a:sym typeface="Arial" charset="0"/>
              </a:defRPr>
            </a:lvl2pPr>
            <a:lvl3pPr marL="1279525" indent="-273050" algn="l" rtl="0" eaLnBrk="0" fontAlgn="base" hangingPunct="0">
              <a:spcBef>
                <a:spcPts val="538"/>
              </a:spcBef>
              <a:spcAft>
                <a:spcPct val="0"/>
              </a:spcAft>
              <a:buSzPct val="100000"/>
              <a:buFont typeface="Arial" charset="0"/>
              <a:buChar char="•"/>
              <a:defRPr sz="2000">
                <a:solidFill>
                  <a:srgbClr val="555555"/>
                </a:solidFill>
                <a:latin typeface="+mn-lt"/>
                <a:ea typeface="Arial Unicode MS" pitchFamily="-65" charset="0"/>
                <a:cs typeface="Arial Unicode MS" pitchFamily="-65" charset="0"/>
                <a:sym typeface="Arial" charset="0"/>
              </a:defRPr>
            </a:lvl3pPr>
            <a:lvl4pPr marL="1644650" indent="-273050" algn="l" rtl="0" eaLnBrk="0" fontAlgn="base" hangingPunct="0">
              <a:spcBef>
                <a:spcPts val="538"/>
              </a:spcBef>
              <a:spcAft>
                <a:spcPct val="0"/>
              </a:spcAft>
              <a:buSzPct val="100000"/>
              <a:buFont typeface="Arial" charset="0"/>
              <a:buChar char="–"/>
              <a:defRPr sz="2000">
                <a:solidFill>
                  <a:srgbClr val="555555"/>
                </a:solidFill>
                <a:latin typeface="+mn-lt"/>
                <a:ea typeface="Arial Unicode MS" pitchFamily="-65" charset="0"/>
                <a:cs typeface="Arial Unicode MS" pitchFamily="-65" charset="0"/>
                <a:sym typeface="Arial" charset="0"/>
              </a:defRPr>
            </a:lvl4pPr>
            <a:lvl5pPr marL="2101850" indent="-273050" algn="l" rtl="0" eaLnBrk="0" fontAlgn="base" hangingPunct="0">
              <a:spcBef>
                <a:spcPts val="538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rgbClr val="555555"/>
                </a:solidFill>
                <a:latin typeface="+mn-lt"/>
                <a:ea typeface="Arial Unicode MS" pitchFamily="-65" charset="0"/>
                <a:cs typeface="Arial Unicode MS" pitchFamily="-65" charset="0"/>
                <a:sym typeface="Arial" charset="0"/>
              </a:defRPr>
            </a:lvl5pPr>
            <a:lvl6pPr marL="2537461" indent="-274320" algn="l" rtl="0" fontAlgn="base">
              <a:spcBef>
                <a:spcPts val="541"/>
              </a:spcBef>
              <a:spcAft>
                <a:spcPct val="0"/>
              </a:spcAft>
              <a:buSzPct val="100000"/>
              <a:buFont typeface="Arial" pitchFamily="-110" charset="0"/>
              <a:buChar char="»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  <a:sym typeface="Arial" pitchFamily="-110" charset="0"/>
              </a:defRPr>
            </a:lvl6pPr>
            <a:lvl7pPr marL="2948941" indent="-274320" algn="l" rtl="0" fontAlgn="base">
              <a:spcBef>
                <a:spcPts val="541"/>
              </a:spcBef>
              <a:spcAft>
                <a:spcPct val="0"/>
              </a:spcAft>
              <a:buSzPct val="100000"/>
              <a:buFont typeface="Arial" pitchFamily="-110" charset="0"/>
              <a:buChar char="»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  <a:sym typeface="Arial" pitchFamily="-110" charset="0"/>
              </a:defRPr>
            </a:lvl7pPr>
            <a:lvl8pPr marL="3360421" indent="-274320" algn="l" rtl="0" fontAlgn="base">
              <a:spcBef>
                <a:spcPts val="541"/>
              </a:spcBef>
              <a:spcAft>
                <a:spcPct val="0"/>
              </a:spcAft>
              <a:buSzPct val="100000"/>
              <a:buFont typeface="Arial" pitchFamily="-110" charset="0"/>
              <a:buChar char="»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  <a:sym typeface="Arial" pitchFamily="-110" charset="0"/>
              </a:defRPr>
            </a:lvl8pPr>
            <a:lvl9pPr marL="3771901" indent="-274320" algn="l" rtl="0" fontAlgn="base">
              <a:spcBef>
                <a:spcPts val="541"/>
              </a:spcBef>
              <a:spcAft>
                <a:spcPct val="0"/>
              </a:spcAft>
              <a:buSzPct val="100000"/>
              <a:buFont typeface="Arial" pitchFamily="-110" charset="0"/>
              <a:buChar char="»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  <a:sym typeface="Arial" pitchFamily="-110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Arial" charset="0"/>
              <a:buNone/>
              <a:tabLst/>
              <a:defRPr/>
            </a:pPr>
            <a:r>
              <a:rPr kumimoji="0" lang="es-CO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cs typeface="Arial Unicode MS" pitchFamily="38" charset="0"/>
                <a:sym typeface="Arial" charset="0"/>
              </a:rPr>
              <a:t>2. Elementos Programa </a:t>
            </a:r>
            <a:r>
              <a:rPr kumimoji="0" lang="es-CO" alt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cs typeface="Arial Unicode MS" pitchFamily="38" charset="0"/>
                <a:sym typeface="Arial" charset="0"/>
              </a:rPr>
              <a:t>Health</a:t>
            </a:r>
            <a:r>
              <a:rPr kumimoji="0" lang="es-CO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cs typeface="Arial Unicode MS" pitchFamily="38" charset="0"/>
                <a:sym typeface="Arial" charset="0"/>
              </a:rPr>
              <a:t> </a:t>
            </a:r>
            <a:r>
              <a:rPr kumimoji="0" lang="es-CO" alt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cs typeface="Arial Unicode MS" pitchFamily="38" charset="0"/>
                <a:sym typeface="Arial" charset="0"/>
              </a:rPr>
              <a:t>Care</a:t>
            </a:r>
            <a:r>
              <a:rPr kumimoji="0" lang="es-CO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cs typeface="Arial Unicode MS" pitchFamily="38" charset="0"/>
                <a:sym typeface="Arial" charset="0"/>
              </a:rPr>
              <a:t> Compliance</a:t>
            </a:r>
            <a:endParaRPr kumimoji="0" lang="es-CO" alt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Arial Unicode MS" pitchFamily="-65" charset="0"/>
              <a:sym typeface="Arial" charset="0"/>
            </a:endParaRPr>
          </a:p>
          <a:p>
            <a:pPr marL="474663" marR="0" lvl="1" indent="0" algn="l" defTabSz="914400" rtl="0" eaLnBrk="0" fontAlgn="base" latinLnBrk="0" hangingPunct="0">
              <a:lnSpc>
                <a:spcPct val="100000"/>
              </a:lnSpc>
              <a:spcBef>
                <a:spcPts val="638"/>
              </a:spcBef>
              <a:spcAft>
                <a:spcPct val="0"/>
              </a:spcAft>
              <a:buClrTx/>
              <a:buSzPct val="100000"/>
              <a:buFont typeface="Arial" charset="0"/>
              <a:buNone/>
              <a:tabLst/>
              <a:defRPr/>
            </a:pPr>
            <a:endParaRPr kumimoji="0" lang="es-CO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Arial Unicode MS" pitchFamily="-65" charset="0"/>
              <a:sym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Arial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sym typeface="Arial" charset="0"/>
              </a:rPr>
              <a:t>g. </a:t>
            </a: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sym typeface="Arial" charset="0"/>
              </a:rPr>
              <a:t>Respuesta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sym typeface="Arial" charset="0"/>
              </a:rPr>
              <a:t> a </a:t>
            </a: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sym typeface="Arial" charset="0"/>
              </a:rPr>
              <a:t>problemas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sym typeface="Arial" charset="0"/>
              </a:rPr>
              <a:t> </a:t>
            </a: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sym typeface="Arial" charset="0"/>
              </a:rPr>
              <a:t>identificados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sym typeface="Arial" charset="0"/>
              </a:rPr>
              <a:t> y </a:t>
            </a: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sym typeface="Arial" charset="0"/>
              </a:rPr>
              <a:t>acciones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sym typeface="Arial" charset="0"/>
              </a:rPr>
              <a:t> para </a:t>
            </a: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sym typeface="Arial" charset="0"/>
              </a:rPr>
              <a:t>corregirlos</a:t>
            </a:r>
            <a:endParaRPr kumimoji="0" lang="es-CO" alt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Arial Unicode MS" pitchFamily="-65" charset="0"/>
              <a:cs typeface="Arial Unicode MS" pitchFamily="38" charset="0"/>
              <a:sym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Arial" charset="0"/>
              <a:buNone/>
              <a:tabLst/>
              <a:defRPr/>
            </a:pPr>
            <a:r>
              <a:rPr kumimoji="0" lang="es-CO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sym typeface="Arial" charset="0"/>
              </a:rPr>
              <a:t>La dirección es responsable por el desarrollo de planes de acción que aseguren la resolución de varios o problemas identificados durante actividades de monitoreo o auditoría. </a:t>
            </a:r>
            <a:endParaRPr kumimoji="0" lang="es-CO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Arial Unicode MS" pitchFamily="-65" charset="0"/>
              <a:sym typeface="Arial" charset="0"/>
            </a:endParaRPr>
          </a:p>
          <a:p>
            <a:pPr marL="474663" marR="0" lvl="1" indent="0" algn="just" defTabSz="914400" rtl="0" eaLnBrk="0" fontAlgn="base" latinLnBrk="0" hangingPunct="0">
              <a:lnSpc>
                <a:spcPct val="100000"/>
              </a:lnSpc>
              <a:spcBef>
                <a:spcPts val="638"/>
              </a:spcBef>
              <a:spcAft>
                <a:spcPct val="0"/>
              </a:spcAft>
              <a:buClrTx/>
              <a:buSzPct val="100000"/>
              <a:buFont typeface="Arial" charset="0"/>
              <a:buNone/>
              <a:tabLst/>
              <a:defRPr/>
            </a:pPr>
            <a:endParaRPr kumimoji="0" lang="es-CO" alt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Arial Unicode MS" pitchFamily="-65" charset="0"/>
              <a:cs typeface="Arial Unicode MS" pitchFamily="38" charset="0"/>
              <a:sym typeface="Arial" charset="0"/>
            </a:endParaRPr>
          </a:p>
          <a:p>
            <a:pPr marL="474663" marR="0" lvl="1" indent="0" algn="just" defTabSz="914400" rtl="0" eaLnBrk="0" fontAlgn="base" latinLnBrk="0" hangingPunct="0">
              <a:lnSpc>
                <a:spcPct val="100000"/>
              </a:lnSpc>
              <a:spcBef>
                <a:spcPts val="638"/>
              </a:spcBef>
              <a:spcAft>
                <a:spcPct val="0"/>
              </a:spcAft>
              <a:buClrTx/>
              <a:buSzPct val="100000"/>
              <a:buFont typeface="Arial" charset="0"/>
              <a:buNone/>
              <a:tabLst/>
              <a:defRPr/>
            </a:pPr>
            <a:r>
              <a:rPr kumimoji="0" lang="es-CO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cs typeface="Arial Unicode MS" pitchFamily="38" charset="0"/>
                <a:sym typeface="Arial" charset="0"/>
              </a:rPr>
              <a:t>	</a:t>
            </a:r>
          </a:p>
          <a:p>
            <a:pPr marL="977900" marR="0" lvl="2" indent="0" algn="just" defTabSz="914400" rtl="0" eaLnBrk="0" fontAlgn="base" latinLnBrk="0" hangingPunct="0">
              <a:lnSpc>
                <a:spcPct val="100000"/>
              </a:lnSpc>
              <a:spcBef>
                <a:spcPts val="538"/>
              </a:spcBef>
              <a:spcAft>
                <a:spcPct val="0"/>
              </a:spcAft>
              <a:buClrTx/>
              <a:buSzPct val="100000"/>
              <a:buFont typeface="Arial" charset="0"/>
              <a:buNone/>
              <a:tabLst/>
              <a:defRPr/>
            </a:pPr>
            <a:endParaRPr kumimoji="0" lang="es-CO" alt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Arial Unicode MS" pitchFamily="-65" charset="0"/>
              <a:cs typeface="Arial Unicode MS" pitchFamily="38" charset="0"/>
              <a:sym typeface="Arial" charset="0"/>
            </a:endParaRPr>
          </a:p>
          <a:p>
            <a:pPr marL="1046163" marR="0" lvl="1" indent="-571500" algn="just" defTabSz="914400" rtl="0" eaLnBrk="0" fontAlgn="base" latinLnBrk="0" hangingPunct="0">
              <a:lnSpc>
                <a:spcPct val="100000"/>
              </a:lnSpc>
              <a:spcBef>
                <a:spcPts val="638"/>
              </a:spcBef>
              <a:spcAft>
                <a:spcPct val="0"/>
              </a:spcAft>
              <a:buClrTx/>
              <a:buSzPct val="100000"/>
              <a:buFont typeface="Arial" charset="0"/>
              <a:buChar char="–"/>
              <a:tabLst/>
              <a:defRPr/>
            </a:pPr>
            <a:endParaRPr kumimoji="0" lang="es-CO" alt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Arial Unicode MS" pitchFamily="-65" charset="0"/>
              <a:cs typeface="Arial Unicode MS" pitchFamily="38" charset="0"/>
              <a:sym typeface="Arial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Arial" charset="0"/>
              <a:buNone/>
              <a:tabLst/>
              <a:defRPr/>
            </a:pPr>
            <a:endParaRPr kumimoji="0" lang="es-CO" alt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Arial Unicode MS" pitchFamily="-65" charset="0"/>
              <a:cs typeface="Arial Unicode MS" pitchFamily="38" charset="0"/>
              <a:sym typeface="Arial" charset="0"/>
            </a:endParaRPr>
          </a:p>
        </p:txBody>
      </p:sp>
      <p:sp>
        <p:nvSpPr>
          <p:cNvPr id="6" name="Slide Number Placeholder 13"/>
          <p:cNvSpPr txBox="1">
            <a:spLocks/>
          </p:cNvSpPr>
          <p:nvPr/>
        </p:nvSpPr>
        <p:spPr bwMode="auto">
          <a:xfrm>
            <a:off x="13944601" y="7772400"/>
            <a:ext cx="246911" cy="42339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730250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  <a:sym typeface="Arial" charset="0"/>
              </a:defRPr>
            </a:lvl1pPr>
            <a:lvl2pPr marL="730250" indent="-273050" algn="l" defTabSz="730250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2pPr>
            <a:lvl3pPr marL="1462088" indent="-547688" algn="l" defTabSz="730250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3pPr>
            <a:lvl4pPr marL="2193925" indent="-822325" algn="l" defTabSz="730250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4pPr>
            <a:lvl5pPr marL="2925763" indent="-1096963" algn="l" defTabSz="730250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5pPr>
            <a:lvl6pPr marL="2286000" algn="l" defTabSz="914400" rtl="0" eaLnBrk="1" latinLnBrk="0" hangingPunct="1"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6pPr>
            <a:lvl7pPr marL="2743200" algn="l" defTabSz="914400" rtl="0" eaLnBrk="1" latinLnBrk="0" hangingPunct="1"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7pPr>
            <a:lvl8pPr marL="3200400" algn="l" defTabSz="914400" rtl="0" eaLnBrk="1" latinLnBrk="0" hangingPunct="1"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8pPr>
            <a:lvl9pPr marL="3657600" algn="l" defTabSz="914400" rtl="0" eaLnBrk="1" latinLnBrk="0" hangingPunct="1"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9pPr>
          </a:lstStyle>
          <a:p>
            <a:pPr marL="0" marR="0" lvl="0" indent="0" algn="r" defTabSz="7302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6547DBE-3B46-47E3-BFA1-DCAFDE8CB611}" type="slidenum"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Arial" charset="0"/>
                <a:sym typeface="Arial" charset="0"/>
              </a:rPr>
              <a:pPr marL="0" marR="0" lvl="0" indent="0" algn="r" defTabSz="7302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Arial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87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685800" y="457200"/>
            <a:ext cx="8134672" cy="1120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2"/>
                </a:solidFill>
                <a:latin typeface="Georgia"/>
                <a:ea typeface="Arial Unicode MS" pitchFamily="-65" charset="0"/>
                <a:cs typeface="Arial Unicode MS" pitchFamily="-65" charset="0"/>
                <a:sym typeface="Arial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2"/>
                </a:solidFill>
                <a:latin typeface="Georgia" pitchFamily="-111" charset="0"/>
                <a:ea typeface="Arial Unicode MS" pitchFamily="-65" charset="0"/>
                <a:cs typeface="Arial Unicode MS" pitchFamily="-65" charset="0"/>
                <a:sym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2"/>
                </a:solidFill>
                <a:latin typeface="Georgia" pitchFamily="-111" charset="0"/>
                <a:ea typeface="Arial Unicode MS" pitchFamily="-65" charset="0"/>
                <a:cs typeface="Arial Unicode MS" pitchFamily="-65" charset="0"/>
                <a:sym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2"/>
                </a:solidFill>
                <a:latin typeface="Georgia" pitchFamily="-111" charset="0"/>
                <a:ea typeface="Arial Unicode MS" pitchFamily="-65" charset="0"/>
                <a:cs typeface="Arial Unicode MS" pitchFamily="-65" charset="0"/>
                <a:sym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2"/>
                </a:solidFill>
                <a:latin typeface="Georgia" pitchFamily="-111" charset="0"/>
                <a:ea typeface="Arial Unicode MS" pitchFamily="-65" charset="0"/>
                <a:cs typeface="Arial Unicode MS" pitchFamily="-65" charset="0"/>
                <a:sym typeface="Arial" charset="0"/>
              </a:defRPr>
            </a:lvl5pPr>
            <a:lvl6pPr marL="411480" algn="l" rtl="0" fontAlgn="base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30617"/>
                </a:solidFill>
                <a:latin typeface="Arial" pitchFamily="-110" charset="0"/>
                <a:ea typeface="ヒラギノ角ゴ ProN W6" pitchFamily="-110" charset="-128"/>
                <a:cs typeface="ヒラギノ角ゴ ProN W6" pitchFamily="-110" charset="-128"/>
                <a:sym typeface="Arial" pitchFamily="-110" charset="0"/>
              </a:defRPr>
            </a:lvl6pPr>
            <a:lvl7pPr marL="822960" algn="l" rtl="0" fontAlgn="base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30617"/>
                </a:solidFill>
                <a:latin typeface="Arial" pitchFamily="-110" charset="0"/>
                <a:ea typeface="ヒラギノ角ゴ ProN W6" pitchFamily="-110" charset="-128"/>
                <a:cs typeface="ヒラギノ角ゴ ProN W6" pitchFamily="-110" charset="-128"/>
                <a:sym typeface="Arial" pitchFamily="-110" charset="0"/>
              </a:defRPr>
            </a:lvl7pPr>
            <a:lvl8pPr marL="1234440" algn="l" rtl="0" fontAlgn="base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30617"/>
                </a:solidFill>
                <a:latin typeface="Arial" pitchFamily="-110" charset="0"/>
                <a:ea typeface="ヒラギノ角ゴ ProN W6" pitchFamily="-110" charset="-128"/>
                <a:cs typeface="ヒラギノ角ゴ ProN W6" pitchFamily="-110" charset="-128"/>
                <a:sym typeface="Arial" pitchFamily="-110" charset="0"/>
              </a:defRPr>
            </a:lvl8pPr>
            <a:lvl9pPr marL="1645920" algn="l" rtl="0" fontAlgn="base">
              <a:spcBef>
                <a:spcPct val="0"/>
              </a:spcBef>
              <a:spcAft>
                <a:spcPct val="0"/>
              </a:spcAft>
              <a:defRPr sz="3700" b="1">
                <a:solidFill>
                  <a:srgbClr val="F30617"/>
                </a:solidFill>
                <a:latin typeface="Arial" pitchFamily="-110" charset="0"/>
                <a:ea typeface="ヒラギノ角ゴ ProN W6" pitchFamily="-110" charset="-128"/>
                <a:cs typeface="ヒラギノ角ゴ ProN W6" pitchFamily="-110" charset="-128"/>
                <a:sym typeface="Arial" pitchFamily="-110" charset="0"/>
              </a:defRPr>
            </a:lvl9pPr>
          </a:lstStyle>
          <a:p>
            <a:pPr algn="ctr"/>
            <a:r>
              <a:rPr lang="es-CO" altLang="en-US" sz="2400" b="1" kern="0" smtClean="0">
                <a:solidFill>
                  <a:schemeClr val="tx1"/>
                </a:solidFill>
                <a:latin typeface="+mn-lt"/>
                <a:cs typeface="Arial Unicode MS" pitchFamily="38" charset="0"/>
              </a:rPr>
              <a:t>3. Factores Clave para la Efectividad de un Programa de Cumplimiento</a:t>
            </a:r>
            <a:br>
              <a:rPr lang="es-CO" altLang="en-US" sz="2400" b="1" kern="0" smtClean="0">
                <a:solidFill>
                  <a:schemeClr val="tx1"/>
                </a:solidFill>
                <a:latin typeface="+mn-lt"/>
                <a:cs typeface="Arial Unicode MS" pitchFamily="38" charset="0"/>
              </a:rPr>
            </a:br>
            <a:endParaRPr lang="es-CO" sz="2400" b="1" kern="0" dirty="0">
              <a:solidFill>
                <a:schemeClr val="tx1"/>
              </a:solidFill>
              <a:latin typeface="+mn-lt"/>
              <a:cs typeface="Arial Unicode MS" pitchFamily="3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685800" y="1828800"/>
            <a:ext cx="8134672" cy="44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01625" indent="-328613" algn="l" rtl="0" eaLnBrk="0" fontAlgn="base" hangingPunct="0">
              <a:spcBef>
                <a:spcPts val="800"/>
              </a:spcBef>
              <a:spcAft>
                <a:spcPct val="0"/>
              </a:spcAft>
              <a:buSzPct val="100000"/>
              <a:buFont typeface="Arial" charset="0"/>
              <a:buNone/>
              <a:defRPr sz="3000">
                <a:solidFill>
                  <a:srgbClr val="555555"/>
                </a:solidFill>
                <a:latin typeface="+mn-lt"/>
                <a:ea typeface="Arial Unicode MS" pitchFamily="-65" charset="0"/>
                <a:cs typeface="Arial Unicode MS" pitchFamily="-65" charset="0"/>
                <a:sym typeface="Arial" charset="0"/>
              </a:defRPr>
            </a:lvl1pPr>
            <a:lvl2pPr marL="776288" indent="-328613" algn="l" rtl="0" eaLnBrk="0" fontAlgn="base" hangingPunct="0">
              <a:spcBef>
                <a:spcPts val="638"/>
              </a:spcBef>
              <a:spcAft>
                <a:spcPct val="0"/>
              </a:spcAft>
              <a:buSzPct val="100000"/>
              <a:buFont typeface="Arial" charset="0"/>
              <a:buChar char="–"/>
              <a:defRPr sz="2500">
                <a:solidFill>
                  <a:srgbClr val="555555"/>
                </a:solidFill>
                <a:latin typeface="+mn-lt"/>
                <a:ea typeface="Arial Unicode MS" pitchFamily="-65" charset="0"/>
                <a:cs typeface="Arial Unicode MS" pitchFamily="-65" charset="0"/>
                <a:sym typeface="Arial" charset="0"/>
              </a:defRPr>
            </a:lvl2pPr>
            <a:lvl3pPr marL="1279525" indent="-273050" algn="l" rtl="0" eaLnBrk="0" fontAlgn="base" hangingPunct="0">
              <a:spcBef>
                <a:spcPts val="538"/>
              </a:spcBef>
              <a:spcAft>
                <a:spcPct val="0"/>
              </a:spcAft>
              <a:buSzPct val="100000"/>
              <a:buFont typeface="Arial" charset="0"/>
              <a:buChar char="•"/>
              <a:defRPr sz="2000">
                <a:solidFill>
                  <a:srgbClr val="555555"/>
                </a:solidFill>
                <a:latin typeface="+mn-lt"/>
                <a:ea typeface="Arial Unicode MS" pitchFamily="-65" charset="0"/>
                <a:cs typeface="Arial Unicode MS" pitchFamily="-65" charset="0"/>
                <a:sym typeface="Arial" charset="0"/>
              </a:defRPr>
            </a:lvl3pPr>
            <a:lvl4pPr marL="1644650" indent="-273050" algn="l" rtl="0" eaLnBrk="0" fontAlgn="base" hangingPunct="0">
              <a:spcBef>
                <a:spcPts val="538"/>
              </a:spcBef>
              <a:spcAft>
                <a:spcPct val="0"/>
              </a:spcAft>
              <a:buSzPct val="100000"/>
              <a:buFont typeface="Arial" charset="0"/>
              <a:buChar char="–"/>
              <a:defRPr sz="2000">
                <a:solidFill>
                  <a:srgbClr val="555555"/>
                </a:solidFill>
                <a:latin typeface="+mn-lt"/>
                <a:ea typeface="Arial Unicode MS" pitchFamily="-65" charset="0"/>
                <a:cs typeface="Arial Unicode MS" pitchFamily="-65" charset="0"/>
                <a:sym typeface="Arial" charset="0"/>
              </a:defRPr>
            </a:lvl4pPr>
            <a:lvl5pPr marL="2101850" indent="-273050" algn="l" rtl="0" eaLnBrk="0" fontAlgn="base" hangingPunct="0">
              <a:spcBef>
                <a:spcPts val="538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rgbClr val="555555"/>
                </a:solidFill>
                <a:latin typeface="+mn-lt"/>
                <a:ea typeface="Arial Unicode MS" pitchFamily="-65" charset="0"/>
                <a:cs typeface="Arial Unicode MS" pitchFamily="-65" charset="0"/>
                <a:sym typeface="Arial" charset="0"/>
              </a:defRPr>
            </a:lvl5pPr>
            <a:lvl6pPr marL="2537461" indent="-274320" algn="l" rtl="0" fontAlgn="base">
              <a:spcBef>
                <a:spcPts val="541"/>
              </a:spcBef>
              <a:spcAft>
                <a:spcPct val="0"/>
              </a:spcAft>
              <a:buSzPct val="100000"/>
              <a:buFont typeface="Arial" pitchFamily="-110" charset="0"/>
              <a:buChar char="»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  <a:sym typeface="Arial" pitchFamily="-110" charset="0"/>
              </a:defRPr>
            </a:lvl6pPr>
            <a:lvl7pPr marL="2948941" indent="-274320" algn="l" rtl="0" fontAlgn="base">
              <a:spcBef>
                <a:spcPts val="541"/>
              </a:spcBef>
              <a:spcAft>
                <a:spcPct val="0"/>
              </a:spcAft>
              <a:buSzPct val="100000"/>
              <a:buFont typeface="Arial" pitchFamily="-110" charset="0"/>
              <a:buChar char="»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  <a:sym typeface="Arial" pitchFamily="-110" charset="0"/>
              </a:defRPr>
            </a:lvl7pPr>
            <a:lvl8pPr marL="3360421" indent="-274320" algn="l" rtl="0" fontAlgn="base">
              <a:spcBef>
                <a:spcPts val="541"/>
              </a:spcBef>
              <a:spcAft>
                <a:spcPct val="0"/>
              </a:spcAft>
              <a:buSzPct val="100000"/>
              <a:buFont typeface="Arial" pitchFamily="-110" charset="0"/>
              <a:buChar char="»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  <a:sym typeface="Arial" pitchFamily="-110" charset="0"/>
              </a:defRPr>
            </a:lvl8pPr>
            <a:lvl9pPr marL="3771901" indent="-274320" algn="l" rtl="0" fontAlgn="base">
              <a:spcBef>
                <a:spcPts val="541"/>
              </a:spcBef>
              <a:spcAft>
                <a:spcPct val="0"/>
              </a:spcAft>
              <a:buSzPct val="100000"/>
              <a:buFont typeface="Arial" pitchFamily="-110" charset="0"/>
              <a:buChar char="»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  <a:sym typeface="Arial" pitchFamily="-110" charset="0"/>
              </a:defRPr>
            </a:lvl9pPr>
          </a:lstStyle>
          <a:p>
            <a:pPr marL="301625" marR="0" lvl="0" indent="-328613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Arial" charset="0"/>
              <a:buNone/>
              <a:tabLst/>
              <a:defRPr/>
            </a:pPr>
            <a:endParaRPr kumimoji="0" lang="es-CO" sz="24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Arial Unicode MS" pitchFamily="-65" charset="0"/>
              <a:cs typeface="Arial Unicode MS" pitchFamily="-65" charset="0"/>
              <a:sym typeface="Arial" charset="0"/>
            </a:endParaRPr>
          </a:p>
          <a:p>
            <a:pPr marL="430212" marR="0" lvl="0" indent="-45720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s-CO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cs typeface="Arial Unicode MS" pitchFamily="-65" charset="0"/>
                <a:sym typeface="Arial" charset="0"/>
              </a:rPr>
              <a:t>“Tone at the Top”</a:t>
            </a:r>
          </a:p>
          <a:p>
            <a:pPr marL="430212" marR="0" lvl="0" indent="-45720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s-CO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cs typeface="Arial Unicode MS" pitchFamily="-65" charset="0"/>
                <a:sym typeface="Arial" charset="0"/>
              </a:rPr>
              <a:t>Cultura de Cumplimiento –  Compliance es un asunto de todos</a:t>
            </a:r>
          </a:p>
          <a:p>
            <a:pPr marL="430212" marR="0" lvl="0" indent="-45720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s-CO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cs typeface="Arial Unicode MS" pitchFamily="-65" charset="0"/>
                <a:sym typeface="Arial" charset="0"/>
              </a:rPr>
              <a:t>Canales efectivos de comunicación</a:t>
            </a:r>
          </a:p>
          <a:p>
            <a:pPr marL="430212" marR="0" lvl="0" indent="-45720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s-CO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cs typeface="Arial Unicode MS" pitchFamily="-65" charset="0"/>
                <a:sym typeface="Arial" charset="0"/>
              </a:rPr>
              <a:t>Implementación de medidas</a:t>
            </a:r>
          </a:p>
          <a:p>
            <a:pPr marL="430212" marR="0" lvl="0" indent="-45720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s-CO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cs typeface="Arial Unicode MS" pitchFamily="-65" charset="0"/>
                <a:sym typeface="Arial" charset="0"/>
              </a:rPr>
              <a:t>Valor Agregado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Arial" charset="0"/>
              <a:buNone/>
              <a:tabLst/>
              <a:defRPr/>
            </a:pPr>
            <a:endParaRPr kumimoji="0" lang="es-CO" sz="24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Arial Unicode MS" pitchFamily="-65" charset="0"/>
              <a:cs typeface="Arial Unicode MS" pitchFamily="-65" charset="0"/>
              <a:sym typeface="Arial" charset="0"/>
            </a:endParaRPr>
          </a:p>
          <a:p>
            <a:pPr marL="430212" marR="0" lvl="0" indent="-45720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Wingdings" panose="05000000000000000000" pitchFamily="2" charset="2"/>
              <a:buChar char="§"/>
              <a:tabLst/>
              <a:defRPr/>
            </a:pPr>
            <a:endParaRPr kumimoji="0" lang="es-CO" sz="24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Arial Unicode MS" pitchFamily="-65" charset="0"/>
              <a:cs typeface="Arial Unicode MS" pitchFamily="-65" charset="0"/>
              <a:sym typeface="Arial" charset="0"/>
            </a:endParaRPr>
          </a:p>
          <a:p>
            <a:pPr marL="301625" marR="0" lvl="0" indent="-328613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Arial" charset="0"/>
              <a:buNone/>
              <a:tabLst/>
              <a:defRPr/>
            </a:pPr>
            <a:endParaRPr kumimoji="0" lang="es-CO" sz="24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Arial Unicode MS" pitchFamily="-65" charset="0"/>
              <a:cs typeface="Arial Unicode MS" pitchFamily="-65" charset="0"/>
              <a:sym typeface="Arial" charset="0"/>
            </a:endParaRPr>
          </a:p>
          <a:p>
            <a:pPr marL="301625" marR="0" lvl="0" indent="-328613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Arial" charset="0"/>
              <a:buNone/>
              <a:tabLst/>
              <a:defRPr/>
            </a:pPr>
            <a:endParaRPr kumimoji="0" lang="es-CO" sz="24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Arial Unicode MS" pitchFamily="-65" charset="0"/>
              <a:cs typeface="Arial Unicode MS" pitchFamily="-65" charset="0"/>
              <a:sym typeface="Arial" charset="0"/>
            </a:endParaRPr>
          </a:p>
          <a:p>
            <a:pPr marL="301625" marR="0" lvl="0" indent="-328613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Arial" charset="0"/>
              <a:buNone/>
              <a:tabLst/>
              <a:defRPr/>
            </a:pPr>
            <a:endParaRPr kumimoji="0" lang="es-CO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Arial Unicode MS" pitchFamily="-65" charset="0"/>
              <a:cs typeface="Arial Unicode MS" pitchFamily="-65" charset="0"/>
              <a:sym typeface="Arial" charset="0"/>
            </a:endParaRP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 bwMode="auto">
          <a:xfrm>
            <a:off x="13944601" y="7772400"/>
            <a:ext cx="248669" cy="3733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730250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  <a:sym typeface="Arial" charset="0"/>
              </a:defRPr>
            </a:lvl1pPr>
            <a:lvl2pPr marL="730250" indent="-273050" algn="l" defTabSz="730250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2pPr>
            <a:lvl3pPr marL="1462088" indent="-547688" algn="l" defTabSz="730250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3pPr>
            <a:lvl4pPr marL="2193925" indent="-822325" algn="l" defTabSz="730250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4pPr>
            <a:lvl5pPr marL="2925763" indent="-1096963" algn="l" defTabSz="730250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5pPr>
            <a:lvl6pPr marL="2286000" algn="l" defTabSz="914400" rtl="0" eaLnBrk="1" latinLnBrk="0" hangingPunct="1"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6pPr>
            <a:lvl7pPr marL="2743200" algn="l" defTabSz="914400" rtl="0" eaLnBrk="1" latinLnBrk="0" hangingPunct="1"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7pPr>
            <a:lvl8pPr marL="3200400" algn="l" defTabSz="914400" rtl="0" eaLnBrk="1" latinLnBrk="0" hangingPunct="1"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8pPr>
            <a:lvl9pPr marL="3657600" algn="l" defTabSz="914400" rtl="0" eaLnBrk="1" latinLnBrk="0" hangingPunct="1"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9pPr>
          </a:lstStyle>
          <a:p>
            <a:pPr marL="0" marR="0" lvl="0" indent="0" algn="r" defTabSz="7302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1554C84-C21A-493B-83DC-F44A226614FD}" type="slidenum"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Arial" charset="0"/>
                <a:sym typeface="Arial" charset="0"/>
              </a:rPr>
              <a:pPr marL="0" marR="0" lvl="0" indent="0" algn="r" defTabSz="7302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Arial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53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Picture 5" descr="imagesCAKJSIL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32335" y="1196752"/>
            <a:ext cx="4279329" cy="41764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550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44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92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301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999" cy="544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65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96" y="192708"/>
            <a:ext cx="9162723" cy="5154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90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Content Placeholder 4"/>
          <p:cNvSpPr txBox="1">
            <a:spLocks/>
          </p:cNvSpPr>
          <p:nvPr/>
        </p:nvSpPr>
        <p:spPr bwMode="auto">
          <a:xfrm>
            <a:off x="671286" y="1451428"/>
            <a:ext cx="7861154" cy="4065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01625" indent="-328613" algn="l" rtl="0" eaLnBrk="0" fontAlgn="base" hangingPunct="0">
              <a:spcBef>
                <a:spcPts val="800"/>
              </a:spcBef>
              <a:spcAft>
                <a:spcPct val="0"/>
              </a:spcAft>
              <a:buSzPct val="100000"/>
              <a:buFont typeface="Arial" charset="0"/>
              <a:buChar char="•"/>
              <a:defRPr sz="3000">
                <a:solidFill>
                  <a:srgbClr val="555555"/>
                </a:solidFill>
                <a:latin typeface="+mn-lt"/>
                <a:ea typeface="Arial Unicode MS" pitchFamily="-65" charset="0"/>
                <a:cs typeface="Arial Unicode MS" pitchFamily="-65" charset="0"/>
                <a:sym typeface="Arial" charset="0"/>
              </a:defRPr>
            </a:lvl1pPr>
            <a:lvl2pPr marL="776288" indent="-328613" algn="l" rtl="0" eaLnBrk="0" fontAlgn="base" hangingPunct="0">
              <a:spcBef>
                <a:spcPts val="638"/>
              </a:spcBef>
              <a:spcAft>
                <a:spcPct val="0"/>
              </a:spcAft>
              <a:buSzPct val="100000"/>
              <a:buFont typeface="Arial" charset="0"/>
              <a:buChar char="–"/>
              <a:defRPr sz="2500">
                <a:solidFill>
                  <a:srgbClr val="555555"/>
                </a:solidFill>
                <a:latin typeface="+mn-lt"/>
                <a:ea typeface="Arial Unicode MS" pitchFamily="-65" charset="0"/>
                <a:cs typeface="Arial Unicode MS" pitchFamily="-65" charset="0"/>
                <a:sym typeface="Arial" charset="0"/>
              </a:defRPr>
            </a:lvl2pPr>
            <a:lvl3pPr marL="1279525" indent="-273050" algn="l" rtl="0" eaLnBrk="0" fontAlgn="base" hangingPunct="0">
              <a:spcBef>
                <a:spcPts val="538"/>
              </a:spcBef>
              <a:spcAft>
                <a:spcPct val="0"/>
              </a:spcAft>
              <a:buSzPct val="100000"/>
              <a:buFont typeface="Arial" charset="0"/>
              <a:buChar char="•"/>
              <a:defRPr sz="2000">
                <a:solidFill>
                  <a:srgbClr val="555555"/>
                </a:solidFill>
                <a:latin typeface="+mn-lt"/>
                <a:ea typeface="Arial Unicode MS" pitchFamily="-65" charset="0"/>
                <a:cs typeface="Arial Unicode MS" pitchFamily="-65" charset="0"/>
                <a:sym typeface="Arial" charset="0"/>
              </a:defRPr>
            </a:lvl3pPr>
            <a:lvl4pPr marL="1644650" indent="-273050" algn="l" rtl="0" eaLnBrk="0" fontAlgn="base" hangingPunct="0">
              <a:spcBef>
                <a:spcPts val="538"/>
              </a:spcBef>
              <a:spcAft>
                <a:spcPct val="0"/>
              </a:spcAft>
              <a:buSzPct val="100000"/>
              <a:buFont typeface="Arial" charset="0"/>
              <a:buChar char="–"/>
              <a:defRPr sz="2000">
                <a:solidFill>
                  <a:srgbClr val="555555"/>
                </a:solidFill>
                <a:latin typeface="+mn-lt"/>
                <a:ea typeface="Arial Unicode MS" pitchFamily="-65" charset="0"/>
                <a:cs typeface="Arial Unicode MS" pitchFamily="-65" charset="0"/>
                <a:sym typeface="Arial" charset="0"/>
              </a:defRPr>
            </a:lvl4pPr>
            <a:lvl5pPr marL="2101850" indent="-273050" algn="l" rtl="0" eaLnBrk="0" fontAlgn="base" hangingPunct="0">
              <a:spcBef>
                <a:spcPts val="538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rgbClr val="555555"/>
                </a:solidFill>
                <a:latin typeface="+mn-lt"/>
                <a:ea typeface="Arial Unicode MS" pitchFamily="-65" charset="0"/>
                <a:cs typeface="Arial Unicode MS" pitchFamily="-65" charset="0"/>
                <a:sym typeface="Arial" charset="0"/>
              </a:defRPr>
            </a:lvl5pPr>
            <a:lvl6pPr marL="2537461" indent="-274320" algn="l" rtl="0" fontAlgn="base">
              <a:spcBef>
                <a:spcPts val="541"/>
              </a:spcBef>
              <a:spcAft>
                <a:spcPct val="0"/>
              </a:spcAft>
              <a:buSzPct val="100000"/>
              <a:buFont typeface="Arial" pitchFamily="-110" charset="0"/>
              <a:buChar char="»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  <a:sym typeface="Arial" pitchFamily="-110" charset="0"/>
              </a:defRPr>
            </a:lvl6pPr>
            <a:lvl7pPr marL="2948941" indent="-274320" algn="l" rtl="0" fontAlgn="base">
              <a:spcBef>
                <a:spcPts val="541"/>
              </a:spcBef>
              <a:spcAft>
                <a:spcPct val="0"/>
              </a:spcAft>
              <a:buSzPct val="100000"/>
              <a:buFont typeface="Arial" pitchFamily="-110" charset="0"/>
              <a:buChar char="»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  <a:sym typeface="Arial" pitchFamily="-110" charset="0"/>
              </a:defRPr>
            </a:lvl7pPr>
            <a:lvl8pPr marL="3360421" indent="-274320" algn="l" rtl="0" fontAlgn="base">
              <a:spcBef>
                <a:spcPts val="541"/>
              </a:spcBef>
              <a:spcAft>
                <a:spcPct val="0"/>
              </a:spcAft>
              <a:buSzPct val="100000"/>
              <a:buFont typeface="Arial" pitchFamily="-110" charset="0"/>
              <a:buChar char="»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  <a:sym typeface="Arial" pitchFamily="-110" charset="0"/>
              </a:defRPr>
            </a:lvl8pPr>
            <a:lvl9pPr marL="3771901" indent="-274320" algn="l" rtl="0" fontAlgn="base">
              <a:spcBef>
                <a:spcPts val="541"/>
              </a:spcBef>
              <a:spcAft>
                <a:spcPct val="0"/>
              </a:spcAft>
              <a:buSzPct val="100000"/>
              <a:buFont typeface="Arial" pitchFamily="-110" charset="0"/>
              <a:buChar char="»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  <a:sym typeface="Arial" pitchFamily="-110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Arial" charset="0"/>
              <a:buNone/>
              <a:tabLst/>
              <a:defRPr/>
            </a:pPr>
            <a:r>
              <a:rPr kumimoji="0" lang="es-CO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cs typeface="Arial Unicode MS" pitchFamily="38" charset="0"/>
                <a:sym typeface="Arial" charset="0"/>
              </a:rPr>
              <a:t>AGENDA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Arial" charset="0"/>
              <a:buNone/>
              <a:tabLst/>
              <a:defRPr/>
            </a:pPr>
            <a:endParaRPr kumimoji="0" lang="es-CO" alt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Arial Unicode MS" pitchFamily="-65" charset="0"/>
              <a:cs typeface="Arial Unicode MS" pitchFamily="38" charset="0"/>
              <a:sym typeface="Arial" charset="0"/>
            </a:endParaRPr>
          </a:p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+mj-lt"/>
              <a:buAutoNum type="arabicPeriod"/>
              <a:tabLst/>
              <a:defRPr/>
            </a:pPr>
            <a:r>
              <a:rPr kumimoji="0" lang="es-CO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cs typeface="Arial Unicode MS" pitchFamily="38" charset="0"/>
                <a:sym typeface="Arial" charset="0"/>
              </a:rPr>
              <a:t>Introducción</a:t>
            </a:r>
          </a:p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+mj-lt"/>
              <a:buAutoNum type="arabicPeriod"/>
              <a:tabLst/>
              <a:defRPr/>
            </a:pPr>
            <a:r>
              <a:rPr kumimoji="0" lang="es-CO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cs typeface="Arial Unicode MS" pitchFamily="38" charset="0"/>
                <a:sym typeface="Arial" charset="0"/>
              </a:rPr>
              <a:t>Elementos Programa de </a:t>
            </a:r>
            <a:r>
              <a:rPr kumimoji="0" lang="es-CO" alt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cs typeface="Arial Unicode MS" pitchFamily="38" charset="0"/>
                <a:sym typeface="Arial" charset="0"/>
              </a:rPr>
              <a:t>Health</a:t>
            </a:r>
            <a:r>
              <a:rPr kumimoji="0" lang="es-CO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cs typeface="Arial Unicode MS" pitchFamily="38" charset="0"/>
                <a:sym typeface="Arial" charset="0"/>
              </a:rPr>
              <a:t> </a:t>
            </a:r>
            <a:r>
              <a:rPr kumimoji="0" lang="es-CO" alt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cs typeface="Arial Unicode MS" pitchFamily="38" charset="0"/>
                <a:sym typeface="Arial" charset="0"/>
              </a:rPr>
              <a:t>Care</a:t>
            </a:r>
            <a:r>
              <a:rPr kumimoji="0" lang="es-CO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cs typeface="Arial Unicode MS" pitchFamily="38" charset="0"/>
                <a:sym typeface="Arial" charset="0"/>
              </a:rPr>
              <a:t> Compliance</a:t>
            </a:r>
          </a:p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+mj-lt"/>
              <a:buAutoNum type="arabicPeriod"/>
              <a:tabLst/>
              <a:defRPr/>
            </a:pPr>
            <a:r>
              <a:rPr kumimoji="0" lang="es-CO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cs typeface="Arial Unicode MS" pitchFamily="38" charset="0"/>
                <a:sym typeface="Arial" charset="0"/>
              </a:rPr>
              <a:t>Factores Clave para la Efectividad de un Programa de Cumplimiento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Arial" charset="0"/>
              <a:buNone/>
              <a:tabLst/>
              <a:defRPr/>
            </a:pPr>
            <a:endParaRPr kumimoji="0" lang="es-CO" alt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Arial Unicode MS" pitchFamily="-65" charset="0"/>
              <a:cs typeface="Arial Unicode MS" pitchFamily="38" charset="0"/>
              <a:sym typeface="Arial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Arial" charset="0"/>
              <a:buNone/>
              <a:tabLst/>
              <a:defRPr/>
            </a:pPr>
            <a:endParaRPr kumimoji="0" lang="es-CO" alt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Arial Unicode MS" pitchFamily="-65" charset="0"/>
              <a:cs typeface="Arial Unicode MS" pitchFamily="38" charset="0"/>
              <a:sym typeface="Arial" charset="0"/>
            </a:endParaRPr>
          </a:p>
        </p:txBody>
      </p:sp>
      <p:sp>
        <p:nvSpPr>
          <p:cNvPr id="6" name="Slide Number Placeholder 13"/>
          <p:cNvSpPr txBox="1">
            <a:spLocks/>
          </p:cNvSpPr>
          <p:nvPr/>
        </p:nvSpPr>
        <p:spPr bwMode="auto">
          <a:xfrm>
            <a:off x="13944601" y="7772400"/>
            <a:ext cx="240307" cy="3388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730250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  <a:sym typeface="Arial" charset="0"/>
              </a:defRPr>
            </a:lvl1pPr>
            <a:lvl2pPr marL="730250" indent="-273050" algn="l" defTabSz="730250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2pPr>
            <a:lvl3pPr marL="1462088" indent="-547688" algn="l" defTabSz="730250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3pPr>
            <a:lvl4pPr marL="2193925" indent="-822325" algn="l" defTabSz="730250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4pPr>
            <a:lvl5pPr marL="2925763" indent="-1096963" algn="l" defTabSz="730250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5pPr>
            <a:lvl6pPr marL="2286000" algn="l" defTabSz="914400" rtl="0" eaLnBrk="1" latinLnBrk="0" hangingPunct="1"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6pPr>
            <a:lvl7pPr marL="2743200" algn="l" defTabSz="914400" rtl="0" eaLnBrk="1" latinLnBrk="0" hangingPunct="1"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7pPr>
            <a:lvl8pPr marL="3200400" algn="l" defTabSz="914400" rtl="0" eaLnBrk="1" latinLnBrk="0" hangingPunct="1"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8pPr>
            <a:lvl9pPr marL="3657600" algn="l" defTabSz="914400" rtl="0" eaLnBrk="1" latinLnBrk="0" hangingPunct="1"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9pPr>
          </a:lstStyle>
          <a:p>
            <a:pPr marL="0" marR="0" lvl="0" indent="0" algn="r" defTabSz="7302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6547DBE-3B46-47E3-BFA1-DCAFDE8CB611}" type="slidenum">
              <a:rPr kumimoji="0" lang="en-US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  <a:sym typeface="Arial" charset="0"/>
              </a:rPr>
              <a:pPr marL="0" marR="0" lvl="0" indent="0" algn="r" defTabSz="7302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55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13"/>
          <p:cNvSpPr txBox="1">
            <a:spLocks/>
          </p:cNvSpPr>
          <p:nvPr/>
        </p:nvSpPr>
        <p:spPr bwMode="auto">
          <a:xfrm>
            <a:off x="13944601" y="7772400"/>
            <a:ext cx="251314" cy="2908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730250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  <a:sym typeface="Arial" charset="0"/>
              </a:defRPr>
            </a:lvl1pPr>
            <a:lvl2pPr marL="730250" indent="-273050" algn="l" defTabSz="730250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2pPr>
            <a:lvl3pPr marL="1462088" indent="-547688" algn="l" defTabSz="730250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3pPr>
            <a:lvl4pPr marL="2193925" indent="-822325" algn="l" defTabSz="730250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4pPr>
            <a:lvl5pPr marL="2925763" indent="-1096963" algn="l" defTabSz="730250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5pPr>
            <a:lvl6pPr marL="2286000" algn="l" defTabSz="914400" rtl="0" eaLnBrk="1" latinLnBrk="0" hangingPunct="1"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6pPr>
            <a:lvl7pPr marL="2743200" algn="l" defTabSz="914400" rtl="0" eaLnBrk="1" latinLnBrk="0" hangingPunct="1"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7pPr>
            <a:lvl8pPr marL="3200400" algn="l" defTabSz="914400" rtl="0" eaLnBrk="1" latinLnBrk="0" hangingPunct="1"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8pPr>
            <a:lvl9pPr marL="3657600" algn="l" defTabSz="914400" rtl="0" eaLnBrk="1" latinLnBrk="0" hangingPunct="1"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9pPr>
          </a:lstStyle>
          <a:p>
            <a:pPr marL="0" marR="0" lvl="0" indent="0" algn="r" defTabSz="7302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6547DBE-3B46-47E3-BFA1-DCAFDE8CB611}" type="slidenum">
              <a:rPr kumimoji="0" lang="en-US" altLang="en-US" sz="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  <a:sym typeface="Arial" charset="0"/>
              </a:rPr>
              <a:pPr marL="0" marR="0" lvl="0" indent="0" algn="r" defTabSz="7302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6" name="Content Placeholder 4"/>
          <p:cNvSpPr txBox="1">
            <a:spLocks/>
          </p:cNvSpPr>
          <p:nvPr/>
        </p:nvSpPr>
        <p:spPr bwMode="auto">
          <a:xfrm>
            <a:off x="671286" y="957943"/>
            <a:ext cx="8005170" cy="5135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01625" indent="-328613" algn="l" rtl="0" eaLnBrk="0" fontAlgn="base" hangingPunct="0">
              <a:spcBef>
                <a:spcPts val="800"/>
              </a:spcBef>
              <a:spcAft>
                <a:spcPct val="0"/>
              </a:spcAft>
              <a:buSzPct val="100000"/>
              <a:buFont typeface="Arial" charset="0"/>
              <a:buChar char="•"/>
              <a:defRPr sz="3000">
                <a:solidFill>
                  <a:srgbClr val="555555"/>
                </a:solidFill>
                <a:latin typeface="+mn-lt"/>
                <a:ea typeface="Arial Unicode MS" pitchFamily="-65" charset="0"/>
                <a:cs typeface="Arial Unicode MS" pitchFamily="-65" charset="0"/>
                <a:sym typeface="Arial" charset="0"/>
              </a:defRPr>
            </a:lvl1pPr>
            <a:lvl2pPr marL="776288" indent="-328613" algn="l" rtl="0" eaLnBrk="0" fontAlgn="base" hangingPunct="0">
              <a:spcBef>
                <a:spcPts val="638"/>
              </a:spcBef>
              <a:spcAft>
                <a:spcPct val="0"/>
              </a:spcAft>
              <a:buSzPct val="100000"/>
              <a:buFont typeface="Arial" charset="0"/>
              <a:buChar char="–"/>
              <a:defRPr sz="2500">
                <a:solidFill>
                  <a:srgbClr val="555555"/>
                </a:solidFill>
                <a:latin typeface="+mn-lt"/>
                <a:ea typeface="Arial Unicode MS" pitchFamily="-65" charset="0"/>
                <a:cs typeface="Arial Unicode MS" pitchFamily="-65" charset="0"/>
                <a:sym typeface="Arial" charset="0"/>
              </a:defRPr>
            </a:lvl2pPr>
            <a:lvl3pPr marL="1279525" indent="-273050" algn="l" rtl="0" eaLnBrk="0" fontAlgn="base" hangingPunct="0">
              <a:spcBef>
                <a:spcPts val="538"/>
              </a:spcBef>
              <a:spcAft>
                <a:spcPct val="0"/>
              </a:spcAft>
              <a:buSzPct val="100000"/>
              <a:buFont typeface="Arial" charset="0"/>
              <a:buChar char="•"/>
              <a:defRPr sz="2000">
                <a:solidFill>
                  <a:srgbClr val="555555"/>
                </a:solidFill>
                <a:latin typeface="+mn-lt"/>
                <a:ea typeface="Arial Unicode MS" pitchFamily="-65" charset="0"/>
                <a:cs typeface="Arial Unicode MS" pitchFamily="-65" charset="0"/>
                <a:sym typeface="Arial" charset="0"/>
              </a:defRPr>
            </a:lvl3pPr>
            <a:lvl4pPr marL="1644650" indent="-273050" algn="l" rtl="0" eaLnBrk="0" fontAlgn="base" hangingPunct="0">
              <a:spcBef>
                <a:spcPts val="538"/>
              </a:spcBef>
              <a:spcAft>
                <a:spcPct val="0"/>
              </a:spcAft>
              <a:buSzPct val="100000"/>
              <a:buFont typeface="Arial" charset="0"/>
              <a:buChar char="–"/>
              <a:defRPr sz="2000">
                <a:solidFill>
                  <a:srgbClr val="555555"/>
                </a:solidFill>
                <a:latin typeface="+mn-lt"/>
                <a:ea typeface="Arial Unicode MS" pitchFamily="-65" charset="0"/>
                <a:cs typeface="Arial Unicode MS" pitchFamily="-65" charset="0"/>
                <a:sym typeface="Arial" charset="0"/>
              </a:defRPr>
            </a:lvl4pPr>
            <a:lvl5pPr marL="2101850" indent="-273050" algn="l" rtl="0" eaLnBrk="0" fontAlgn="base" hangingPunct="0">
              <a:spcBef>
                <a:spcPts val="538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rgbClr val="555555"/>
                </a:solidFill>
                <a:latin typeface="+mn-lt"/>
                <a:ea typeface="Arial Unicode MS" pitchFamily="-65" charset="0"/>
                <a:cs typeface="Arial Unicode MS" pitchFamily="-65" charset="0"/>
                <a:sym typeface="Arial" charset="0"/>
              </a:defRPr>
            </a:lvl5pPr>
            <a:lvl6pPr marL="2537461" indent="-274320" algn="l" rtl="0" fontAlgn="base">
              <a:spcBef>
                <a:spcPts val="541"/>
              </a:spcBef>
              <a:spcAft>
                <a:spcPct val="0"/>
              </a:spcAft>
              <a:buSzPct val="100000"/>
              <a:buFont typeface="Arial" pitchFamily="-110" charset="0"/>
              <a:buChar char="»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  <a:sym typeface="Arial" pitchFamily="-110" charset="0"/>
              </a:defRPr>
            </a:lvl6pPr>
            <a:lvl7pPr marL="2948941" indent="-274320" algn="l" rtl="0" fontAlgn="base">
              <a:spcBef>
                <a:spcPts val="541"/>
              </a:spcBef>
              <a:spcAft>
                <a:spcPct val="0"/>
              </a:spcAft>
              <a:buSzPct val="100000"/>
              <a:buFont typeface="Arial" pitchFamily="-110" charset="0"/>
              <a:buChar char="»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  <a:sym typeface="Arial" pitchFamily="-110" charset="0"/>
              </a:defRPr>
            </a:lvl7pPr>
            <a:lvl8pPr marL="3360421" indent="-274320" algn="l" rtl="0" fontAlgn="base">
              <a:spcBef>
                <a:spcPts val="541"/>
              </a:spcBef>
              <a:spcAft>
                <a:spcPct val="0"/>
              </a:spcAft>
              <a:buSzPct val="100000"/>
              <a:buFont typeface="Arial" pitchFamily="-110" charset="0"/>
              <a:buChar char="»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  <a:sym typeface="Arial" pitchFamily="-110" charset="0"/>
              </a:defRPr>
            </a:lvl8pPr>
            <a:lvl9pPr marL="3771901" indent="-274320" algn="l" rtl="0" fontAlgn="base">
              <a:spcBef>
                <a:spcPts val="541"/>
              </a:spcBef>
              <a:spcAft>
                <a:spcPct val="0"/>
              </a:spcAft>
              <a:buSzPct val="100000"/>
              <a:buFont typeface="Arial" pitchFamily="-110" charset="0"/>
              <a:buChar char="»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  <a:sym typeface="Arial" pitchFamily="-110" charset="0"/>
              </a:defRPr>
            </a:lvl9pPr>
          </a:lstStyle>
          <a:p>
            <a:pPr marL="742950" marR="0" lvl="0" indent="-742950" algn="ctr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Arial" charset="0"/>
              <a:buAutoNum type="arabicPeriod"/>
              <a:tabLst/>
              <a:defRPr/>
            </a:pPr>
            <a:r>
              <a:rPr kumimoji="0" lang="es-CO" altLang="en-US" sz="24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cs typeface="Arial Unicode MS" pitchFamily="38" charset="0"/>
                <a:sym typeface="Arial" charset="0"/>
              </a:rPr>
              <a:t>Introducción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Arial" charset="0"/>
              <a:buNone/>
              <a:tabLst/>
              <a:defRPr/>
            </a:pPr>
            <a:endParaRPr kumimoji="0" lang="es-CO" altLang="en-US" sz="24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Arial Unicode MS" pitchFamily="-65" charset="0"/>
              <a:cs typeface="Arial Unicode MS" pitchFamily="38" charset="0"/>
              <a:sym typeface="Arial" charset="0"/>
            </a:endParaRPr>
          </a:p>
          <a:p>
            <a:pPr marL="931863" marR="0" lvl="1" indent="-457200" algn="just" defTabSz="914400" rtl="0" eaLnBrk="0" fontAlgn="base" latinLnBrk="0" hangingPunct="0">
              <a:lnSpc>
                <a:spcPct val="100000"/>
              </a:lnSpc>
              <a:spcBef>
                <a:spcPts val="638"/>
              </a:spcBef>
              <a:spcAft>
                <a:spcPct val="0"/>
              </a:spcAft>
              <a:buClrTx/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s-CO" alt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cs typeface="Arial Unicode MS" pitchFamily="38" charset="0"/>
                <a:sym typeface="Arial" charset="0"/>
              </a:rPr>
              <a:t>Industria del Cuidado de la Salud</a:t>
            </a:r>
          </a:p>
          <a:p>
            <a:pPr marL="931863" marR="0" lvl="1" indent="-457200" algn="just" defTabSz="914400" rtl="0" eaLnBrk="0" fontAlgn="base" latinLnBrk="0" hangingPunct="0">
              <a:lnSpc>
                <a:spcPct val="100000"/>
              </a:lnSpc>
              <a:spcBef>
                <a:spcPts val="638"/>
              </a:spcBef>
              <a:spcAft>
                <a:spcPct val="0"/>
              </a:spcAft>
              <a:buClrTx/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s-CO" alt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cs typeface="Arial Unicode MS" pitchFamily="38" charset="0"/>
                <a:sym typeface="Arial" charset="0"/>
              </a:rPr>
              <a:t>Leyes Anticorrupción</a:t>
            </a:r>
          </a:p>
          <a:p>
            <a:pPr marL="1435100" marR="0" lvl="2" indent="-457200" algn="just" defTabSz="914400" rtl="0" eaLnBrk="0" fontAlgn="base" latinLnBrk="0" hangingPunct="0">
              <a:lnSpc>
                <a:spcPct val="100000"/>
              </a:lnSpc>
              <a:spcBef>
                <a:spcPts val="538"/>
              </a:spcBef>
              <a:spcAft>
                <a:spcPct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alt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cs typeface="Arial Unicode MS" pitchFamily="38" charset="0"/>
                <a:sym typeface="Arial" charset="0"/>
              </a:rPr>
              <a:t>FCPA</a:t>
            </a:r>
          </a:p>
          <a:p>
            <a:pPr marL="1435100" marR="0" lvl="2" indent="-457200" algn="just" defTabSz="914400" rtl="0" eaLnBrk="0" fontAlgn="base" latinLnBrk="0" hangingPunct="0">
              <a:lnSpc>
                <a:spcPct val="100000"/>
              </a:lnSpc>
              <a:spcBef>
                <a:spcPts val="538"/>
              </a:spcBef>
              <a:spcAft>
                <a:spcPct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alt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cs typeface="Arial Unicode MS" pitchFamily="38" charset="0"/>
                <a:sym typeface="Arial" charset="0"/>
              </a:rPr>
              <a:t>Tratados Internacionales</a:t>
            </a:r>
          </a:p>
          <a:p>
            <a:pPr marL="1435100" marR="0" lvl="2" indent="-457200" algn="just" defTabSz="914400" rtl="0" eaLnBrk="0" fontAlgn="base" latinLnBrk="0" hangingPunct="0">
              <a:lnSpc>
                <a:spcPct val="100000"/>
              </a:lnSpc>
              <a:spcBef>
                <a:spcPts val="538"/>
              </a:spcBef>
              <a:spcAft>
                <a:spcPct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alt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cs typeface="Arial Unicode MS" pitchFamily="38" charset="0"/>
                <a:sym typeface="Arial" charset="0"/>
              </a:rPr>
              <a:t>UK Bribery Act</a:t>
            </a:r>
          </a:p>
          <a:p>
            <a:pPr marL="1435100" marR="0" lvl="2" indent="-457200" algn="just" defTabSz="914400" rtl="0" eaLnBrk="0" fontAlgn="base" latinLnBrk="0" hangingPunct="0">
              <a:lnSpc>
                <a:spcPct val="100000"/>
              </a:lnSpc>
              <a:spcBef>
                <a:spcPts val="538"/>
              </a:spcBef>
              <a:spcAft>
                <a:spcPct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alt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cs typeface="Arial Unicode MS" pitchFamily="38" charset="0"/>
                <a:sym typeface="Arial" charset="0"/>
              </a:rPr>
              <a:t>Estatuto Anticorrupción (Colombia)</a:t>
            </a:r>
          </a:p>
          <a:p>
            <a:pPr marL="931863" marR="0" lvl="1" indent="-457200" algn="just" defTabSz="914400" rtl="0" eaLnBrk="0" fontAlgn="base" latinLnBrk="0" hangingPunct="0">
              <a:lnSpc>
                <a:spcPct val="100000"/>
              </a:lnSpc>
              <a:spcBef>
                <a:spcPts val="638"/>
              </a:spcBef>
              <a:spcAft>
                <a:spcPct val="0"/>
              </a:spcAft>
              <a:buClrTx/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s-CO" alt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cs typeface="Arial Unicode MS" pitchFamily="38" charset="0"/>
                <a:sym typeface="Arial" charset="0"/>
              </a:rPr>
              <a:t>CPI (Índice de percepción de corrupción)</a:t>
            </a:r>
          </a:p>
          <a:p>
            <a:pPr marL="1046163" marR="0" lvl="1" indent="-571500" algn="just" defTabSz="914400" rtl="0" eaLnBrk="0" fontAlgn="base" latinLnBrk="0" hangingPunct="0">
              <a:lnSpc>
                <a:spcPct val="100000"/>
              </a:lnSpc>
              <a:spcBef>
                <a:spcPts val="638"/>
              </a:spcBef>
              <a:spcAft>
                <a:spcPct val="0"/>
              </a:spcAft>
              <a:buClrTx/>
              <a:buSzPct val="100000"/>
              <a:buFont typeface="Arial" charset="0"/>
              <a:buChar char="–"/>
              <a:tabLst/>
              <a:defRPr/>
            </a:pPr>
            <a:endParaRPr kumimoji="0" lang="es-CO" altLang="en-US" sz="24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Arial Unicode MS" pitchFamily="-65" charset="0"/>
              <a:cs typeface="Arial Unicode MS" pitchFamily="38" charset="0"/>
              <a:sym typeface="Arial" charset="0"/>
            </a:endParaRPr>
          </a:p>
          <a:p>
            <a:pPr marL="474663" marR="0" lvl="1" indent="0" algn="just" defTabSz="914400" rtl="0" eaLnBrk="0" fontAlgn="base" latinLnBrk="0" hangingPunct="0">
              <a:lnSpc>
                <a:spcPct val="100000"/>
              </a:lnSpc>
              <a:spcBef>
                <a:spcPts val="638"/>
              </a:spcBef>
              <a:spcAft>
                <a:spcPct val="0"/>
              </a:spcAft>
              <a:buClrTx/>
              <a:buSzPct val="100000"/>
              <a:buFont typeface="Arial" charset="0"/>
              <a:buNone/>
              <a:tabLst/>
              <a:defRPr/>
            </a:pPr>
            <a:endParaRPr kumimoji="0" lang="es-CO" altLang="en-US" sz="24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Arial Unicode MS" pitchFamily="-65" charset="0"/>
              <a:cs typeface="Arial Unicode MS" pitchFamily="38" charset="0"/>
              <a:sym typeface="Arial" charset="0"/>
            </a:endParaRPr>
          </a:p>
          <a:p>
            <a:pPr marL="977900" marR="0" lvl="2" indent="0" algn="just" defTabSz="914400" rtl="0" eaLnBrk="0" fontAlgn="base" latinLnBrk="0" hangingPunct="0">
              <a:lnSpc>
                <a:spcPct val="100000"/>
              </a:lnSpc>
              <a:spcBef>
                <a:spcPts val="538"/>
              </a:spcBef>
              <a:spcAft>
                <a:spcPct val="0"/>
              </a:spcAft>
              <a:buClrTx/>
              <a:buSzPct val="100000"/>
              <a:buFont typeface="Arial" charset="0"/>
              <a:buNone/>
              <a:tabLst/>
              <a:defRPr/>
            </a:pPr>
            <a:endParaRPr kumimoji="0" lang="es-CO" altLang="en-US" sz="24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Arial Unicode MS" pitchFamily="-65" charset="0"/>
              <a:cs typeface="Arial Unicode MS" pitchFamily="38" charset="0"/>
              <a:sym typeface="Arial" charset="0"/>
            </a:endParaRPr>
          </a:p>
          <a:p>
            <a:pPr marL="1046163" marR="0" lvl="1" indent="-571500" algn="just" defTabSz="914400" rtl="0" eaLnBrk="0" fontAlgn="base" latinLnBrk="0" hangingPunct="0">
              <a:lnSpc>
                <a:spcPct val="100000"/>
              </a:lnSpc>
              <a:spcBef>
                <a:spcPts val="638"/>
              </a:spcBef>
              <a:spcAft>
                <a:spcPct val="0"/>
              </a:spcAft>
              <a:buClrTx/>
              <a:buSzPct val="100000"/>
              <a:buFont typeface="Arial" charset="0"/>
              <a:buChar char="–"/>
              <a:tabLst/>
              <a:defRPr/>
            </a:pPr>
            <a:endParaRPr kumimoji="0" lang="es-CO" altLang="en-US" sz="24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Arial Unicode MS" pitchFamily="-65" charset="0"/>
              <a:cs typeface="Arial Unicode MS" pitchFamily="38" charset="0"/>
              <a:sym typeface="Arial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Arial" charset="0"/>
              <a:buNone/>
              <a:tabLst/>
              <a:defRPr/>
            </a:pPr>
            <a:endParaRPr kumimoji="0" lang="es-CO" alt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Arial Unicode MS" pitchFamily="-65" charset="0"/>
              <a:cs typeface="Arial Unicode MS" pitchFamily="38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05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Content Placeholder 4"/>
          <p:cNvSpPr txBox="1">
            <a:spLocks/>
          </p:cNvSpPr>
          <p:nvPr/>
        </p:nvSpPr>
        <p:spPr bwMode="auto">
          <a:xfrm>
            <a:off x="671286" y="740229"/>
            <a:ext cx="8149186" cy="4488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01625" indent="-328613" algn="l" rtl="0" eaLnBrk="0" fontAlgn="base" hangingPunct="0">
              <a:spcBef>
                <a:spcPts val="800"/>
              </a:spcBef>
              <a:spcAft>
                <a:spcPct val="0"/>
              </a:spcAft>
              <a:buSzPct val="100000"/>
              <a:buFont typeface="Arial" charset="0"/>
              <a:buChar char="•"/>
              <a:defRPr sz="3000">
                <a:solidFill>
                  <a:srgbClr val="555555"/>
                </a:solidFill>
                <a:latin typeface="+mn-lt"/>
                <a:ea typeface="Arial Unicode MS" pitchFamily="-65" charset="0"/>
                <a:cs typeface="Arial Unicode MS" pitchFamily="-65" charset="0"/>
                <a:sym typeface="Arial" charset="0"/>
              </a:defRPr>
            </a:lvl1pPr>
            <a:lvl2pPr marL="776288" indent="-328613" algn="l" rtl="0" eaLnBrk="0" fontAlgn="base" hangingPunct="0">
              <a:spcBef>
                <a:spcPts val="638"/>
              </a:spcBef>
              <a:spcAft>
                <a:spcPct val="0"/>
              </a:spcAft>
              <a:buSzPct val="100000"/>
              <a:buFont typeface="Arial" charset="0"/>
              <a:buChar char="–"/>
              <a:defRPr sz="2500">
                <a:solidFill>
                  <a:srgbClr val="555555"/>
                </a:solidFill>
                <a:latin typeface="+mn-lt"/>
                <a:ea typeface="Arial Unicode MS" pitchFamily="-65" charset="0"/>
                <a:cs typeface="Arial Unicode MS" pitchFamily="-65" charset="0"/>
                <a:sym typeface="Arial" charset="0"/>
              </a:defRPr>
            </a:lvl2pPr>
            <a:lvl3pPr marL="1279525" indent="-273050" algn="l" rtl="0" eaLnBrk="0" fontAlgn="base" hangingPunct="0">
              <a:spcBef>
                <a:spcPts val="538"/>
              </a:spcBef>
              <a:spcAft>
                <a:spcPct val="0"/>
              </a:spcAft>
              <a:buSzPct val="100000"/>
              <a:buFont typeface="Arial" charset="0"/>
              <a:buChar char="•"/>
              <a:defRPr sz="2000">
                <a:solidFill>
                  <a:srgbClr val="555555"/>
                </a:solidFill>
                <a:latin typeface="+mn-lt"/>
                <a:ea typeface="Arial Unicode MS" pitchFamily="-65" charset="0"/>
                <a:cs typeface="Arial Unicode MS" pitchFamily="-65" charset="0"/>
                <a:sym typeface="Arial" charset="0"/>
              </a:defRPr>
            </a:lvl3pPr>
            <a:lvl4pPr marL="1644650" indent="-273050" algn="l" rtl="0" eaLnBrk="0" fontAlgn="base" hangingPunct="0">
              <a:spcBef>
                <a:spcPts val="538"/>
              </a:spcBef>
              <a:spcAft>
                <a:spcPct val="0"/>
              </a:spcAft>
              <a:buSzPct val="100000"/>
              <a:buFont typeface="Arial" charset="0"/>
              <a:buChar char="–"/>
              <a:defRPr sz="2000">
                <a:solidFill>
                  <a:srgbClr val="555555"/>
                </a:solidFill>
                <a:latin typeface="+mn-lt"/>
                <a:ea typeface="Arial Unicode MS" pitchFamily="-65" charset="0"/>
                <a:cs typeface="Arial Unicode MS" pitchFamily="-65" charset="0"/>
                <a:sym typeface="Arial" charset="0"/>
              </a:defRPr>
            </a:lvl4pPr>
            <a:lvl5pPr marL="2101850" indent="-273050" algn="l" rtl="0" eaLnBrk="0" fontAlgn="base" hangingPunct="0">
              <a:spcBef>
                <a:spcPts val="538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rgbClr val="555555"/>
                </a:solidFill>
                <a:latin typeface="+mn-lt"/>
                <a:ea typeface="Arial Unicode MS" pitchFamily="-65" charset="0"/>
                <a:cs typeface="Arial Unicode MS" pitchFamily="-65" charset="0"/>
                <a:sym typeface="Arial" charset="0"/>
              </a:defRPr>
            </a:lvl5pPr>
            <a:lvl6pPr marL="2537461" indent="-274320" algn="l" rtl="0" fontAlgn="base">
              <a:spcBef>
                <a:spcPts val="541"/>
              </a:spcBef>
              <a:spcAft>
                <a:spcPct val="0"/>
              </a:spcAft>
              <a:buSzPct val="100000"/>
              <a:buFont typeface="Arial" pitchFamily="-110" charset="0"/>
              <a:buChar char="»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  <a:sym typeface="Arial" pitchFamily="-110" charset="0"/>
              </a:defRPr>
            </a:lvl6pPr>
            <a:lvl7pPr marL="2948941" indent="-274320" algn="l" rtl="0" fontAlgn="base">
              <a:spcBef>
                <a:spcPts val="541"/>
              </a:spcBef>
              <a:spcAft>
                <a:spcPct val="0"/>
              </a:spcAft>
              <a:buSzPct val="100000"/>
              <a:buFont typeface="Arial" pitchFamily="-110" charset="0"/>
              <a:buChar char="»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  <a:sym typeface="Arial" pitchFamily="-110" charset="0"/>
              </a:defRPr>
            </a:lvl7pPr>
            <a:lvl8pPr marL="3360421" indent="-274320" algn="l" rtl="0" fontAlgn="base">
              <a:spcBef>
                <a:spcPts val="541"/>
              </a:spcBef>
              <a:spcAft>
                <a:spcPct val="0"/>
              </a:spcAft>
              <a:buSzPct val="100000"/>
              <a:buFont typeface="Arial" pitchFamily="-110" charset="0"/>
              <a:buChar char="»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  <a:sym typeface="Arial" pitchFamily="-110" charset="0"/>
              </a:defRPr>
            </a:lvl8pPr>
            <a:lvl9pPr marL="3771901" indent="-274320" algn="l" rtl="0" fontAlgn="base">
              <a:spcBef>
                <a:spcPts val="541"/>
              </a:spcBef>
              <a:spcAft>
                <a:spcPct val="0"/>
              </a:spcAft>
              <a:buSzPct val="100000"/>
              <a:buFont typeface="Arial" pitchFamily="-110" charset="0"/>
              <a:buChar char="»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  <a:sym typeface="Arial" pitchFamily="-110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Arial" charset="0"/>
              <a:buNone/>
              <a:tabLst/>
              <a:defRPr/>
            </a:pPr>
            <a:r>
              <a:rPr kumimoji="0" lang="es-CO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cs typeface="Arial Unicode MS" pitchFamily="38" charset="0"/>
                <a:sym typeface="Arial" charset="0"/>
              </a:rPr>
              <a:t>2. Elementos Programa </a:t>
            </a:r>
            <a:r>
              <a:rPr kumimoji="0" lang="es-CO" alt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cs typeface="Arial Unicode MS" pitchFamily="38" charset="0"/>
                <a:sym typeface="Arial" charset="0"/>
              </a:rPr>
              <a:t>Health</a:t>
            </a:r>
            <a:r>
              <a:rPr kumimoji="0" lang="es-CO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cs typeface="Arial Unicode MS" pitchFamily="38" charset="0"/>
                <a:sym typeface="Arial" charset="0"/>
              </a:rPr>
              <a:t> </a:t>
            </a:r>
            <a:r>
              <a:rPr kumimoji="0" lang="es-CO" alt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cs typeface="Arial Unicode MS" pitchFamily="38" charset="0"/>
                <a:sym typeface="Arial" charset="0"/>
              </a:rPr>
              <a:t>Care</a:t>
            </a:r>
            <a:r>
              <a:rPr kumimoji="0" lang="es-CO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cs typeface="Arial Unicode MS" pitchFamily="38" charset="0"/>
                <a:sym typeface="Arial" charset="0"/>
              </a:rPr>
              <a:t> Compliance</a:t>
            </a:r>
          </a:p>
          <a:p>
            <a:pPr marL="900113" marR="0" lvl="0" indent="71120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Arial" charset="0"/>
              <a:buNone/>
              <a:tabLst/>
              <a:defRPr/>
            </a:pPr>
            <a:endParaRPr kumimoji="0" lang="es-CO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Arial Unicode MS" pitchFamily="-65" charset="0"/>
              <a:sym typeface="Arial" charset="0"/>
            </a:endParaRPr>
          </a:p>
          <a:p>
            <a:pPr marL="900113" marR="0" lvl="0" indent="71120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+mj-lt"/>
              <a:buAutoNum type="alphaLcPeriod"/>
              <a:tabLst/>
              <a:defRPr/>
            </a:pPr>
            <a:r>
              <a:rPr kumimoji="0" lang="es-CO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sym typeface="Arial" charset="0"/>
              </a:rPr>
              <a:t>Políticas y Procedimientos </a:t>
            </a:r>
          </a:p>
          <a:p>
            <a:pPr marL="900113" marR="0" lvl="0" indent="71120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+mj-lt"/>
              <a:buAutoNum type="alphaLcPeriod"/>
              <a:tabLst/>
              <a:defRPr/>
            </a:pP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sym typeface="Arial" charset="0"/>
              </a:rPr>
              <a:t>Comité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sym typeface="Arial" charset="0"/>
              </a:rPr>
              <a:t> de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sym typeface="Arial" charset="0"/>
              </a:rPr>
              <a:t>Cumplimiento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sym typeface="Arial" charset="0"/>
              </a:rPr>
              <a:t> y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sym typeface="Arial" charset="0"/>
              </a:rPr>
              <a:t>Oficial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sym typeface="Arial" charset="0"/>
              </a:rPr>
              <a:t> de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sym typeface="Arial" charset="0"/>
              </a:rPr>
              <a:t>Cumplimiento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Arial Unicode MS" pitchFamily="-65" charset="0"/>
              <a:sym typeface="Arial" charset="0"/>
            </a:endParaRPr>
          </a:p>
          <a:p>
            <a:pPr marL="900113" marR="0" lvl="0" indent="71120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+mj-lt"/>
              <a:buAutoNum type="alphaLcPeriod"/>
              <a:tabLst/>
              <a:defRPr/>
            </a:pPr>
            <a:r>
              <a:rPr kumimoji="0" lang="es-CO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sym typeface="Arial" charset="0"/>
              </a:rPr>
              <a:t>Entrenamiento</a:t>
            </a:r>
          </a:p>
          <a:p>
            <a:pPr marL="900113" marR="0" lvl="0" indent="71120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+mj-lt"/>
              <a:buAutoNum type="alphaLcPeriod"/>
              <a:tabLst/>
              <a:defRPr/>
            </a:pPr>
            <a:r>
              <a:rPr kumimoji="0" lang="es-CO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sym typeface="Arial" charset="0"/>
              </a:rPr>
              <a:t>Comunicación </a:t>
            </a:r>
          </a:p>
          <a:p>
            <a:pPr marL="900113" marR="0" lvl="0" indent="71120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+mj-lt"/>
              <a:buAutoNum type="alphaLcPeriod"/>
              <a:tabLst/>
              <a:defRPr/>
            </a:pPr>
            <a:r>
              <a:rPr kumimoji="0" lang="es-CO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sym typeface="Arial" charset="0"/>
              </a:rPr>
              <a:t>Monitoreo y Auditoría</a:t>
            </a:r>
          </a:p>
          <a:p>
            <a:pPr marL="900113" marR="0" lvl="0" indent="71120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+mj-lt"/>
              <a:buAutoNum type="alphaLcPeriod"/>
              <a:tabLst/>
              <a:defRPr/>
            </a:pPr>
            <a:r>
              <a:rPr kumimoji="0" lang="es-CO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sym typeface="Arial" charset="0"/>
              </a:rPr>
              <a:t>Aplicabilidad y Acciones Disciplinarias</a:t>
            </a:r>
          </a:p>
          <a:p>
            <a:pPr marL="900113" marR="0" lvl="0" indent="71120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+mj-lt"/>
              <a:buAutoNum type="alphaLcPeriod"/>
              <a:tabLst/>
              <a:defRPr/>
            </a:pP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sym typeface="Arial" charset="0"/>
              </a:rPr>
              <a:t>Respuesta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sym typeface="Arial" charset="0"/>
              </a:rPr>
              <a:t> a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sym typeface="Arial" charset="0"/>
              </a:rPr>
              <a:t>problemas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sym typeface="Arial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sym typeface="Arial" charset="0"/>
              </a:rPr>
              <a:t>identificados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sym typeface="Arial" charset="0"/>
              </a:rPr>
              <a:t> y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sym typeface="Arial" charset="0"/>
              </a:rPr>
              <a:t>acciones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sym typeface="Arial" charset="0"/>
              </a:rPr>
              <a:t> para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sym typeface="Arial" charset="0"/>
              </a:rPr>
              <a:t>corregirlos</a:t>
            </a:r>
            <a:endParaRPr kumimoji="0" lang="es-CO" alt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Arial Unicode MS" pitchFamily="-65" charset="0"/>
              <a:cs typeface="Arial Unicode MS" pitchFamily="38" charset="0"/>
              <a:sym typeface="Arial" charset="0"/>
            </a:endParaRPr>
          </a:p>
          <a:p>
            <a:pPr marL="900113" marR="0" lvl="1" indent="711200" algn="just" defTabSz="914400" rtl="0" eaLnBrk="0" fontAlgn="base" latinLnBrk="0" hangingPunct="0">
              <a:lnSpc>
                <a:spcPct val="100000"/>
              </a:lnSpc>
              <a:spcBef>
                <a:spcPts val="638"/>
              </a:spcBef>
              <a:spcAft>
                <a:spcPct val="0"/>
              </a:spcAft>
              <a:buClrTx/>
              <a:buSzPct val="100000"/>
              <a:buFont typeface="Arial" charset="0"/>
              <a:buNone/>
              <a:tabLst/>
              <a:defRPr/>
            </a:pPr>
            <a:endParaRPr kumimoji="0" lang="es-CO" alt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Arial Unicode MS" pitchFamily="-65" charset="0"/>
              <a:cs typeface="Arial Unicode MS" pitchFamily="38" charset="0"/>
              <a:sym typeface="Arial" charset="0"/>
            </a:endParaRPr>
          </a:p>
          <a:p>
            <a:pPr marL="977900" marR="0" lvl="2" indent="0" algn="just" defTabSz="914400" rtl="0" eaLnBrk="0" fontAlgn="base" latinLnBrk="0" hangingPunct="0">
              <a:lnSpc>
                <a:spcPct val="100000"/>
              </a:lnSpc>
              <a:spcBef>
                <a:spcPts val="538"/>
              </a:spcBef>
              <a:spcAft>
                <a:spcPct val="0"/>
              </a:spcAft>
              <a:buClrTx/>
              <a:buSzPct val="100000"/>
              <a:buFont typeface="Arial" charset="0"/>
              <a:buNone/>
              <a:tabLst/>
              <a:defRPr/>
            </a:pPr>
            <a:endParaRPr kumimoji="0" lang="es-CO" alt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Arial Unicode MS" pitchFamily="-65" charset="0"/>
              <a:cs typeface="Arial Unicode MS" pitchFamily="38" charset="0"/>
              <a:sym typeface="Arial" charset="0"/>
            </a:endParaRPr>
          </a:p>
          <a:p>
            <a:pPr marL="1046163" marR="0" lvl="1" indent="-571500" algn="just" defTabSz="914400" rtl="0" eaLnBrk="0" fontAlgn="base" latinLnBrk="0" hangingPunct="0">
              <a:lnSpc>
                <a:spcPct val="100000"/>
              </a:lnSpc>
              <a:spcBef>
                <a:spcPts val="638"/>
              </a:spcBef>
              <a:spcAft>
                <a:spcPct val="0"/>
              </a:spcAft>
              <a:buClrTx/>
              <a:buSzPct val="100000"/>
              <a:buFont typeface="Arial" charset="0"/>
              <a:buChar char="–"/>
              <a:tabLst/>
              <a:defRPr/>
            </a:pPr>
            <a:endParaRPr kumimoji="0" lang="es-CO" alt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Arial Unicode MS" pitchFamily="-65" charset="0"/>
              <a:cs typeface="Arial Unicode MS" pitchFamily="38" charset="0"/>
              <a:sym typeface="Arial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Arial" charset="0"/>
              <a:buNone/>
              <a:tabLst/>
              <a:defRPr/>
            </a:pPr>
            <a:endParaRPr kumimoji="0" lang="es-CO" alt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Arial Unicode MS" pitchFamily="-65" charset="0"/>
              <a:cs typeface="Arial Unicode MS" pitchFamily="38" charset="0"/>
              <a:sym typeface="Arial" charset="0"/>
            </a:endParaRPr>
          </a:p>
        </p:txBody>
      </p:sp>
      <p:sp>
        <p:nvSpPr>
          <p:cNvPr id="4" name="Slide Number Placeholder 13"/>
          <p:cNvSpPr txBox="1">
            <a:spLocks/>
          </p:cNvSpPr>
          <p:nvPr/>
        </p:nvSpPr>
        <p:spPr bwMode="auto">
          <a:xfrm>
            <a:off x="13944601" y="7772400"/>
            <a:ext cx="249112" cy="3311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730250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  <a:sym typeface="Arial" charset="0"/>
              </a:defRPr>
            </a:lvl1pPr>
            <a:lvl2pPr marL="730250" indent="-273050" algn="l" defTabSz="730250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2pPr>
            <a:lvl3pPr marL="1462088" indent="-547688" algn="l" defTabSz="730250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3pPr>
            <a:lvl4pPr marL="2193925" indent="-822325" algn="l" defTabSz="730250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4pPr>
            <a:lvl5pPr marL="2925763" indent="-1096963" algn="l" defTabSz="730250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5pPr>
            <a:lvl6pPr marL="2286000" algn="l" defTabSz="914400" rtl="0" eaLnBrk="1" latinLnBrk="0" hangingPunct="1"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6pPr>
            <a:lvl7pPr marL="2743200" algn="l" defTabSz="914400" rtl="0" eaLnBrk="1" latinLnBrk="0" hangingPunct="1"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7pPr>
            <a:lvl8pPr marL="3200400" algn="l" defTabSz="914400" rtl="0" eaLnBrk="1" latinLnBrk="0" hangingPunct="1"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8pPr>
            <a:lvl9pPr marL="3657600" algn="l" defTabSz="914400" rtl="0" eaLnBrk="1" latinLnBrk="0" hangingPunct="1"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9pPr>
          </a:lstStyle>
          <a:p>
            <a:pPr marL="0" marR="0" lvl="0" indent="0" algn="r" defTabSz="7302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6547DBE-3B46-47E3-BFA1-DCAFDE8CB611}" type="slidenum"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Arial" charset="0"/>
                <a:sym typeface="Arial" charset="0"/>
              </a:rPr>
              <a:pPr marL="0" marR="0" lvl="0" indent="0" algn="r" defTabSz="7302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Arial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09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Content Placeholder 4"/>
          <p:cNvSpPr txBox="1">
            <a:spLocks/>
          </p:cNvSpPr>
          <p:nvPr/>
        </p:nvSpPr>
        <p:spPr bwMode="auto">
          <a:xfrm>
            <a:off x="671286" y="740229"/>
            <a:ext cx="8005170" cy="6117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01625" indent="-328613" algn="l" rtl="0" eaLnBrk="0" fontAlgn="base" hangingPunct="0">
              <a:spcBef>
                <a:spcPts val="800"/>
              </a:spcBef>
              <a:spcAft>
                <a:spcPct val="0"/>
              </a:spcAft>
              <a:buSzPct val="100000"/>
              <a:buFont typeface="Arial" charset="0"/>
              <a:buChar char="•"/>
              <a:defRPr sz="3000">
                <a:solidFill>
                  <a:srgbClr val="555555"/>
                </a:solidFill>
                <a:latin typeface="+mn-lt"/>
                <a:ea typeface="Arial Unicode MS" pitchFamily="-65" charset="0"/>
                <a:cs typeface="Arial Unicode MS" pitchFamily="-65" charset="0"/>
                <a:sym typeface="Arial" charset="0"/>
              </a:defRPr>
            </a:lvl1pPr>
            <a:lvl2pPr marL="776288" indent="-328613" algn="l" rtl="0" eaLnBrk="0" fontAlgn="base" hangingPunct="0">
              <a:spcBef>
                <a:spcPts val="638"/>
              </a:spcBef>
              <a:spcAft>
                <a:spcPct val="0"/>
              </a:spcAft>
              <a:buSzPct val="100000"/>
              <a:buFont typeface="Arial" charset="0"/>
              <a:buChar char="–"/>
              <a:defRPr sz="2500">
                <a:solidFill>
                  <a:srgbClr val="555555"/>
                </a:solidFill>
                <a:latin typeface="+mn-lt"/>
                <a:ea typeface="Arial Unicode MS" pitchFamily="-65" charset="0"/>
                <a:cs typeface="Arial Unicode MS" pitchFamily="-65" charset="0"/>
                <a:sym typeface="Arial" charset="0"/>
              </a:defRPr>
            </a:lvl2pPr>
            <a:lvl3pPr marL="1279525" indent="-273050" algn="l" rtl="0" eaLnBrk="0" fontAlgn="base" hangingPunct="0">
              <a:spcBef>
                <a:spcPts val="538"/>
              </a:spcBef>
              <a:spcAft>
                <a:spcPct val="0"/>
              </a:spcAft>
              <a:buSzPct val="100000"/>
              <a:buFont typeface="Arial" charset="0"/>
              <a:buChar char="•"/>
              <a:defRPr sz="2000">
                <a:solidFill>
                  <a:srgbClr val="555555"/>
                </a:solidFill>
                <a:latin typeface="+mn-lt"/>
                <a:ea typeface="Arial Unicode MS" pitchFamily="-65" charset="0"/>
                <a:cs typeface="Arial Unicode MS" pitchFamily="-65" charset="0"/>
                <a:sym typeface="Arial" charset="0"/>
              </a:defRPr>
            </a:lvl3pPr>
            <a:lvl4pPr marL="1644650" indent="-273050" algn="l" rtl="0" eaLnBrk="0" fontAlgn="base" hangingPunct="0">
              <a:spcBef>
                <a:spcPts val="538"/>
              </a:spcBef>
              <a:spcAft>
                <a:spcPct val="0"/>
              </a:spcAft>
              <a:buSzPct val="100000"/>
              <a:buFont typeface="Arial" charset="0"/>
              <a:buChar char="–"/>
              <a:defRPr sz="2000">
                <a:solidFill>
                  <a:srgbClr val="555555"/>
                </a:solidFill>
                <a:latin typeface="+mn-lt"/>
                <a:ea typeface="Arial Unicode MS" pitchFamily="-65" charset="0"/>
                <a:cs typeface="Arial Unicode MS" pitchFamily="-65" charset="0"/>
                <a:sym typeface="Arial" charset="0"/>
              </a:defRPr>
            </a:lvl4pPr>
            <a:lvl5pPr marL="2101850" indent="-273050" algn="l" rtl="0" eaLnBrk="0" fontAlgn="base" hangingPunct="0">
              <a:spcBef>
                <a:spcPts val="538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rgbClr val="555555"/>
                </a:solidFill>
                <a:latin typeface="+mn-lt"/>
                <a:ea typeface="Arial Unicode MS" pitchFamily="-65" charset="0"/>
                <a:cs typeface="Arial Unicode MS" pitchFamily="-65" charset="0"/>
                <a:sym typeface="Arial" charset="0"/>
              </a:defRPr>
            </a:lvl5pPr>
            <a:lvl6pPr marL="2537461" indent="-274320" algn="l" rtl="0" fontAlgn="base">
              <a:spcBef>
                <a:spcPts val="541"/>
              </a:spcBef>
              <a:spcAft>
                <a:spcPct val="0"/>
              </a:spcAft>
              <a:buSzPct val="100000"/>
              <a:buFont typeface="Arial" pitchFamily="-110" charset="0"/>
              <a:buChar char="»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  <a:sym typeface="Arial" pitchFamily="-110" charset="0"/>
              </a:defRPr>
            </a:lvl6pPr>
            <a:lvl7pPr marL="2948941" indent="-274320" algn="l" rtl="0" fontAlgn="base">
              <a:spcBef>
                <a:spcPts val="541"/>
              </a:spcBef>
              <a:spcAft>
                <a:spcPct val="0"/>
              </a:spcAft>
              <a:buSzPct val="100000"/>
              <a:buFont typeface="Arial" pitchFamily="-110" charset="0"/>
              <a:buChar char="»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  <a:sym typeface="Arial" pitchFamily="-110" charset="0"/>
              </a:defRPr>
            </a:lvl7pPr>
            <a:lvl8pPr marL="3360421" indent="-274320" algn="l" rtl="0" fontAlgn="base">
              <a:spcBef>
                <a:spcPts val="541"/>
              </a:spcBef>
              <a:spcAft>
                <a:spcPct val="0"/>
              </a:spcAft>
              <a:buSzPct val="100000"/>
              <a:buFont typeface="Arial" pitchFamily="-110" charset="0"/>
              <a:buChar char="»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  <a:sym typeface="Arial" pitchFamily="-110" charset="0"/>
              </a:defRPr>
            </a:lvl8pPr>
            <a:lvl9pPr marL="3771901" indent="-274320" algn="l" rtl="0" fontAlgn="base">
              <a:spcBef>
                <a:spcPts val="541"/>
              </a:spcBef>
              <a:spcAft>
                <a:spcPct val="0"/>
              </a:spcAft>
              <a:buSzPct val="100000"/>
              <a:buFont typeface="Arial" pitchFamily="-110" charset="0"/>
              <a:buChar char="»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  <a:sym typeface="Arial" pitchFamily="-110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Arial" charset="0"/>
              <a:buNone/>
              <a:tabLst/>
              <a:defRPr/>
            </a:pPr>
            <a:r>
              <a:rPr kumimoji="0" lang="es-CO" altLang="en-US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cs typeface="Arial Unicode MS" pitchFamily="38" charset="0"/>
                <a:sym typeface="Arial" charset="0"/>
              </a:rPr>
              <a:t>2. Elementos Programa Health Care Compliance</a:t>
            </a:r>
            <a:endParaRPr kumimoji="0" lang="es-CO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Arial Unicode MS" pitchFamily="-65" charset="0"/>
              <a:sym typeface="Arial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+mj-lt"/>
              <a:buAutoNum type="alphaLcPeriod"/>
              <a:tabLst/>
              <a:defRPr/>
            </a:pPr>
            <a:endParaRPr kumimoji="0" lang="es-CO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Arial Unicode MS" pitchFamily="-65" charset="0"/>
              <a:sym typeface="Arial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+mj-lt"/>
              <a:buAutoNum type="alphaLcPeriod"/>
              <a:tabLst/>
              <a:defRPr/>
            </a:pPr>
            <a:r>
              <a:rPr kumimoji="0" lang="es-CO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sym typeface="Arial" charset="0"/>
              </a:rPr>
              <a:t>Políticas y Procedimientos</a:t>
            </a:r>
          </a:p>
          <a:p>
            <a:pPr marL="931863" marR="0" lvl="1" indent="-457200" algn="just" defTabSz="914400" rtl="0" eaLnBrk="0" fontAlgn="base" latinLnBrk="0" hangingPunct="0">
              <a:lnSpc>
                <a:spcPct val="100000"/>
              </a:lnSpc>
              <a:spcBef>
                <a:spcPts val="638"/>
              </a:spcBef>
              <a:spcAft>
                <a:spcPct val="0"/>
              </a:spcAft>
              <a:buClrTx/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s-CO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cs typeface="Arial Unicode MS" pitchFamily="38" charset="0"/>
                <a:sym typeface="Arial" charset="0"/>
              </a:rPr>
              <a:t>Pilares (Credo y Guía HCBI)</a:t>
            </a:r>
          </a:p>
          <a:p>
            <a:pPr marL="931863" marR="0" lvl="1" indent="-457200" algn="just" defTabSz="914400" rtl="0" eaLnBrk="0" fontAlgn="base" latinLnBrk="0" hangingPunct="0">
              <a:lnSpc>
                <a:spcPct val="100000"/>
              </a:lnSpc>
              <a:spcBef>
                <a:spcPts val="638"/>
              </a:spcBef>
              <a:spcAft>
                <a:spcPct val="0"/>
              </a:spcAft>
              <a:buClrTx/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s-CO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cs typeface="Arial Unicode MS" pitchFamily="38" charset="0"/>
                <a:sym typeface="Arial" charset="0"/>
              </a:rPr>
              <a:t>Requerimientos Legales</a:t>
            </a:r>
          </a:p>
          <a:p>
            <a:pPr marL="931863" marR="0" lvl="1" indent="-457200" algn="just" defTabSz="914400" rtl="0" eaLnBrk="0" fontAlgn="base" latinLnBrk="0" hangingPunct="0">
              <a:lnSpc>
                <a:spcPct val="100000"/>
              </a:lnSpc>
              <a:spcBef>
                <a:spcPts val="638"/>
              </a:spcBef>
              <a:spcAft>
                <a:spcPct val="0"/>
              </a:spcAft>
              <a:buClrTx/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s-CO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cs typeface="Arial Unicode MS" pitchFamily="38" charset="0"/>
                <a:sym typeface="Arial" charset="0"/>
              </a:rPr>
              <a:t>SOPs y Manuales</a:t>
            </a:r>
          </a:p>
          <a:p>
            <a:pPr marL="1435100" marR="0" lvl="2" indent="-457200" algn="l" defTabSz="914400" rtl="0" eaLnBrk="0" fontAlgn="base" latinLnBrk="0" hangingPunct="0">
              <a:lnSpc>
                <a:spcPct val="100000"/>
              </a:lnSpc>
              <a:spcBef>
                <a:spcPts val="538"/>
              </a:spcBef>
              <a:spcAft>
                <a:spcPct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altLang="en-US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cs typeface="Arial Unicode MS" pitchFamily="38" charset="0"/>
                <a:sym typeface="Arial" charset="0"/>
              </a:rPr>
              <a:t>Identificación de Profesionales de la Salud/Funcionarios de 	Gobierno e  Interacciones</a:t>
            </a:r>
          </a:p>
          <a:p>
            <a:pPr marL="1435100" marR="0" lvl="2" indent="-457200" algn="l" defTabSz="914400" rtl="0" eaLnBrk="0" fontAlgn="base" latinLnBrk="0" hangingPunct="0">
              <a:lnSpc>
                <a:spcPct val="100000"/>
              </a:lnSpc>
              <a:spcBef>
                <a:spcPts val="538"/>
              </a:spcBef>
              <a:spcAft>
                <a:spcPct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altLang="en-US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cs typeface="Arial Unicode MS" pitchFamily="38" charset="0"/>
                <a:sym typeface="Arial" charset="0"/>
              </a:rPr>
              <a:t>Terceros Intermediarios - Distribuidores</a:t>
            </a:r>
          </a:p>
          <a:p>
            <a:pPr marL="1435100" marR="0" lvl="2" indent="-457200" algn="l" defTabSz="914400" rtl="0" eaLnBrk="0" fontAlgn="base" latinLnBrk="0" hangingPunct="0">
              <a:lnSpc>
                <a:spcPct val="100000"/>
              </a:lnSpc>
              <a:spcBef>
                <a:spcPts val="538"/>
              </a:spcBef>
              <a:spcAft>
                <a:spcPct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altLang="en-US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cs typeface="Arial Unicode MS" pitchFamily="38" charset="0"/>
                <a:sym typeface="Arial" charset="0"/>
              </a:rPr>
              <a:t>Contribuciones Caritativas</a:t>
            </a:r>
          </a:p>
          <a:p>
            <a:pPr marL="1435100" marR="0" lvl="2" indent="-457200" algn="l" defTabSz="914400" rtl="0" eaLnBrk="0" fontAlgn="base" latinLnBrk="0" hangingPunct="0">
              <a:lnSpc>
                <a:spcPct val="100000"/>
              </a:lnSpc>
              <a:spcBef>
                <a:spcPts val="538"/>
              </a:spcBef>
              <a:spcAft>
                <a:spcPct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cs typeface="Arial Unicode MS" pitchFamily="38" charset="0"/>
                <a:sym typeface="Arial" charset="0"/>
              </a:rPr>
              <a:t>Actividades Promocionales y Materiales de Promoción</a:t>
            </a:r>
          </a:p>
          <a:p>
            <a:pPr marL="1435100" marR="0" lvl="2" indent="-457200" algn="l" defTabSz="914400" rtl="0" eaLnBrk="0" fontAlgn="base" latinLnBrk="0" hangingPunct="0">
              <a:lnSpc>
                <a:spcPct val="100000"/>
              </a:lnSpc>
              <a:spcBef>
                <a:spcPts val="538"/>
              </a:spcBef>
              <a:spcAft>
                <a:spcPct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cs typeface="Arial Unicode MS" pitchFamily="38" charset="0"/>
                <a:sym typeface="Arial" charset="0"/>
              </a:rPr>
              <a:t>Revisión Plan Anual y Compensaciones</a:t>
            </a:r>
            <a:endParaRPr kumimoji="0" lang="es-CO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Arial Unicode MS" pitchFamily="-65" charset="0"/>
              <a:sym typeface="Arial" charset="0"/>
            </a:endParaRPr>
          </a:p>
          <a:p>
            <a:pPr marL="474663" marR="0" lvl="1" indent="0" algn="just" defTabSz="914400" rtl="0" eaLnBrk="0" fontAlgn="base" latinLnBrk="0" hangingPunct="0">
              <a:lnSpc>
                <a:spcPct val="100000"/>
              </a:lnSpc>
              <a:spcBef>
                <a:spcPts val="638"/>
              </a:spcBef>
              <a:spcAft>
                <a:spcPct val="0"/>
              </a:spcAft>
              <a:buClrTx/>
              <a:buSzPct val="100000"/>
              <a:buFont typeface="Arial" charset="0"/>
              <a:buNone/>
              <a:tabLst/>
              <a:defRPr/>
            </a:pPr>
            <a:endParaRPr kumimoji="0" lang="es-CO" alt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Arial Unicode MS" pitchFamily="-65" charset="0"/>
              <a:cs typeface="Arial Unicode MS" pitchFamily="38" charset="0"/>
              <a:sym typeface="Arial" charset="0"/>
            </a:endParaRPr>
          </a:p>
          <a:p>
            <a:pPr marL="474663" marR="0" lvl="1" indent="0" algn="just" defTabSz="914400" rtl="0" eaLnBrk="0" fontAlgn="base" latinLnBrk="0" hangingPunct="0">
              <a:lnSpc>
                <a:spcPct val="100000"/>
              </a:lnSpc>
              <a:spcBef>
                <a:spcPts val="638"/>
              </a:spcBef>
              <a:spcAft>
                <a:spcPct val="0"/>
              </a:spcAft>
              <a:buClrTx/>
              <a:buSzPct val="100000"/>
              <a:buFont typeface="Arial" charset="0"/>
              <a:buNone/>
              <a:tabLst/>
              <a:defRPr/>
            </a:pPr>
            <a:endParaRPr kumimoji="0" lang="es-CO" alt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Arial Unicode MS" pitchFamily="-65" charset="0"/>
              <a:cs typeface="Arial Unicode MS" pitchFamily="38" charset="0"/>
              <a:sym typeface="Arial" charset="0"/>
            </a:endParaRPr>
          </a:p>
          <a:p>
            <a:pPr marL="474663" marR="0" lvl="1" indent="0" algn="just" defTabSz="914400" rtl="0" eaLnBrk="0" fontAlgn="base" latinLnBrk="0" hangingPunct="0">
              <a:lnSpc>
                <a:spcPct val="100000"/>
              </a:lnSpc>
              <a:spcBef>
                <a:spcPts val="638"/>
              </a:spcBef>
              <a:spcAft>
                <a:spcPct val="0"/>
              </a:spcAft>
              <a:buClrTx/>
              <a:buSzPct val="100000"/>
              <a:buFont typeface="Arial" charset="0"/>
              <a:buNone/>
              <a:tabLst/>
              <a:defRPr/>
            </a:pPr>
            <a:r>
              <a:rPr kumimoji="0" lang="es-CO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cs typeface="Arial Unicode MS" pitchFamily="38" charset="0"/>
                <a:sym typeface="Arial" charset="0"/>
              </a:rPr>
              <a:t>	</a:t>
            </a:r>
          </a:p>
          <a:p>
            <a:pPr marL="977900" marR="0" lvl="2" indent="0" algn="just" defTabSz="914400" rtl="0" eaLnBrk="0" fontAlgn="base" latinLnBrk="0" hangingPunct="0">
              <a:lnSpc>
                <a:spcPct val="100000"/>
              </a:lnSpc>
              <a:spcBef>
                <a:spcPts val="538"/>
              </a:spcBef>
              <a:spcAft>
                <a:spcPct val="0"/>
              </a:spcAft>
              <a:buClrTx/>
              <a:buSzPct val="100000"/>
              <a:buFont typeface="Arial" charset="0"/>
              <a:buNone/>
              <a:tabLst/>
              <a:defRPr/>
            </a:pPr>
            <a:endParaRPr kumimoji="0" lang="es-CO" altLang="en-US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Arial Unicode MS" pitchFamily="-65" charset="0"/>
              <a:cs typeface="Arial Unicode MS" pitchFamily="38" charset="0"/>
              <a:sym typeface="Arial" charset="0"/>
            </a:endParaRPr>
          </a:p>
          <a:p>
            <a:pPr marL="1046163" marR="0" lvl="1" indent="-571500" algn="just" defTabSz="914400" rtl="0" eaLnBrk="0" fontAlgn="base" latinLnBrk="0" hangingPunct="0">
              <a:lnSpc>
                <a:spcPct val="100000"/>
              </a:lnSpc>
              <a:spcBef>
                <a:spcPts val="638"/>
              </a:spcBef>
              <a:spcAft>
                <a:spcPct val="0"/>
              </a:spcAft>
              <a:buClrTx/>
              <a:buSzPct val="100000"/>
              <a:buFont typeface="Arial" charset="0"/>
              <a:buChar char="–"/>
              <a:tabLst/>
              <a:defRPr/>
            </a:pPr>
            <a:endParaRPr kumimoji="0" lang="es-CO" alt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Arial Unicode MS" pitchFamily="-65" charset="0"/>
              <a:cs typeface="Arial Unicode MS" pitchFamily="38" charset="0"/>
              <a:sym typeface="Arial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Arial" charset="0"/>
              <a:buNone/>
              <a:tabLst/>
              <a:defRPr/>
            </a:pPr>
            <a:endParaRPr kumimoji="0" lang="es-CO" alt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Arial Unicode MS" pitchFamily="-65" charset="0"/>
              <a:cs typeface="Arial Unicode MS" pitchFamily="38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09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Content Placeholder 4"/>
          <p:cNvSpPr txBox="1">
            <a:spLocks/>
          </p:cNvSpPr>
          <p:nvPr/>
        </p:nvSpPr>
        <p:spPr bwMode="auto">
          <a:xfrm>
            <a:off x="671286" y="740229"/>
            <a:ext cx="8221194" cy="4921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01625" indent="-328613" algn="l" rtl="0" eaLnBrk="0" fontAlgn="base" hangingPunct="0">
              <a:spcBef>
                <a:spcPts val="800"/>
              </a:spcBef>
              <a:spcAft>
                <a:spcPct val="0"/>
              </a:spcAft>
              <a:buSzPct val="100000"/>
              <a:buFont typeface="Arial" charset="0"/>
              <a:buChar char="•"/>
              <a:defRPr sz="3000">
                <a:solidFill>
                  <a:srgbClr val="555555"/>
                </a:solidFill>
                <a:latin typeface="+mn-lt"/>
                <a:ea typeface="Arial Unicode MS" pitchFamily="-65" charset="0"/>
                <a:cs typeface="Arial Unicode MS" pitchFamily="-65" charset="0"/>
                <a:sym typeface="Arial" charset="0"/>
              </a:defRPr>
            </a:lvl1pPr>
            <a:lvl2pPr marL="776288" indent="-328613" algn="l" rtl="0" eaLnBrk="0" fontAlgn="base" hangingPunct="0">
              <a:spcBef>
                <a:spcPts val="638"/>
              </a:spcBef>
              <a:spcAft>
                <a:spcPct val="0"/>
              </a:spcAft>
              <a:buSzPct val="100000"/>
              <a:buFont typeface="Arial" charset="0"/>
              <a:buChar char="–"/>
              <a:defRPr sz="2500">
                <a:solidFill>
                  <a:srgbClr val="555555"/>
                </a:solidFill>
                <a:latin typeface="+mn-lt"/>
                <a:ea typeface="Arial Unicode MS" pitchFamily="-65" charset="0"/>
                <a:cs typeface="Arial Unicode MS" pitchFamily="-65" charset="0"/>
                <a:sym typeface="Arial" charset="0"/>
              </a:defRPr>
            </a:lvl2pPr>
            <a:lvl3pPr marL="1279525" indent="-273050" algn="l" rtl="0" eaLnBrk="0" fontAlgn="base" hangingPunct="0">
              <a:spcBef>
                <a:spcPts val="538"/>
              </a:spcBef>
              <a:spcAft>
                <a:spcPct val="0"/>
              </a:spcAft>
              <a:buSzPct val="100000"/>
              <a:buFont typeface="Arial" charset="0"/>
              <a:buChar char="•"/>
              <a:defRPr sz="2000">
                <a:solidFill>
                  <a:srgbClr val="555555"/>
                </a:solidFill>
                <a:latin typeface="+mn-lt"/>
                <a:ea typeface="Arial Unicode MS" pitchFamily="-65" charset="0"/>
                <a:cs typeface="Arial Unicode MS" pitchFamily="-65" charset="0"/>
                <a:sym typeface="Arial" charset="0"/>
              </a:defRPr>
            </a:lvl3pPr>
            <a:lvl4pPr marL="1644650" indent="-273050" algn="l" rtl="0" eaLnBrk="0" fontAlgn="base" hangingPunct="0">
              <a:spcBef>
                <a:spcPts val="538"/>
              </a:spcBef>
              <a:spcAft>
                <a:spcPct val="0"/>
              </a:spcAft>
              <a:buSzPct val="100000"/>
              <a:buFont typeface="Arial" charset="0"/>
              <a:buChar char="–"/>
              <a:defRPr sz="2000">
                <a:solidFill>
                  <a:srgbClr val="555555"/>
                </a:solidFill>
                <a:latin typeface="+mn-lt"/>
                <a:ea typeface="Arial Unicode MS" pitchFamily="-65" charset="0"/>
                <a:cs typeface="Arial Unicode MS" pitchFamily="-65" charset="0"/>
                <a:sym typeface="Arial" charset="0"/>
              </a:defRPr>
            </a:lvl4pPr>
            <a:lvl5pPr marL="2101850" indent="-273050" algn="l" rtl="0" eaLnBrk="0" fontAlgn="base" hangingPunct="0">
              <a:spcBef>
                <a:spcPts val="538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rgbClr val="555555"/>
                </a:solidFill>
                <a:latin typeface="+mn-lt"/>
                <a:ea typeface="Arial Unicode MS" pitchFamily="-65" charset="0"/>
                <a:cs typeface="Arial Unicode MS" pitchFamily="-65" charset="0"/>
                <a:sym typeface="Arial" charset="0"/>
              </a:defRPr>
            </a:lvl5pPr>
            <a:lvl6pPr marL="2537461" indent="-274320" algn="l" rtl="0" fontAlgn="base">
              <a:spcBef>
                <a:spcPts val="541"/>
              </a:spcBef>
              <a:spcAft>
                <a:spcPct val="0"/>
              </a:spcAft>
              <a:buSzPct val="100000"/>
              <a:buFont typeface="Arial" pitchFamily="-110" charset="0"/>
              <a:buChar char="»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  <a:sym typeface="Arial" pitchFamily="-110" charset="0"/>
              </a:defRPr>
            </a:lvl6pPr>
            <a:lvl7pPr marL="2948941" indent="-274320" algn="l" rtl="0" fontAlgn="base">
              <a:spcBef>
                <a:spcPts val="541"/>
              </a:spcBef>
              <a:spcAft>
                <a:spcPct val="0"/>
              </a:spcAft>
              <a:buSzPct val="100000"/>
              <a:buFont typeface="Arial" pitchFamily="-110" charset="0"/>
              <a:buChar char="»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  <a:sym typeface="Arial" pitchFamily="-110" charset="0"/>
              </a:defRPr>
            </a:lvl7pPr>
            <a:lvl8pPr marL="3360421" indent="-274320" algn="l" rtl="0" fontAlgn="base">
              <a:spcBef>
                <a:spcPts val="541"/>
              </a:spcBef>
              <a:spcAft>
                <a:spcPct val="0"/>
              </a:spcAft>
              <a:buSzPct val="100000"/>
              <a:buFont typeface="Arial" pitchFamily="-110" charset="0"/>
              <a:buChar char="»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  <a:sym typeface="Arial" pitchFamily="-110" charset="0"/>
              </a:defRPr>
            </a:lvl8pPr>
            <a:lvl9pPr marL="3771901" indent="-274320" algn="l" rtl="0" fontAlgn="base">
              <a:spcBef>
                <a:spcPts val="541"/>
              </a:spcBef>
              <a:spcAft>
                <a:spcPct val="0"/>
              </a:spcAft>
              <a:buSzPct val="100000"/>
              <a:buFont typeface="Arial" pitchFamily="-110" charset="0"/>
              <a:buChar char="»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  <a:sym typeface="Arial" pitchFamily="-110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Arial" charset="0"/>
              <a:buNone/>
              <a:tabLst/>
              <a:defRPr/>
            </a:pPr>
            <a:r>
              <a:rPr kumimoji="0" lang="es-CO" altLang="en-US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cs typeface="Arial Unicode MS" pitchFamily="38" charset="0"/>
                <a:sym typeface="Arial" charset="0"/>
              </a:rPr>
              <a:t>2. Elementos Programa Health Care Compliance</a:t>
            </a:r>
            <a:endParaRPr kumimoji="0" lang="es-CO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Arial Unicode MS" pitchFamily="-65" charset="0"/>
              <a:sym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Arial" charset="0"/>
              <a:buNone/>
              <a:tabLst/>
              <a:defRPr/>
            </a:pPr>
            <a:endParaRPr kumimoji="0" lang="es-CO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Arial Unicode MS" pitchFamily="-65" charset="0"/>
              <a:sym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Arial" charset="0"/>
              <a:buNone/>
              <a:tabLst/>
              <a:defRPr/>
            </a:pPr>
            <a:r>
              <a:rPr kumimoji="0" lang="es-CO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sym typeface="Arial" charset="0"/>
              </a:rPr>
              <a:t>b. Oficial de Cumplimiento y Comité de Compliance</a:t>
            </a:r>
          </a:p>
          <a:p>
            <a:pPr marL="989013" marR="0" lvl="1" indent="-514350" algn="l" defTabSz="914400" rtl="0" eaLnBrk="0" fontAlgn="base" latinLnBrk="0" hangingPunct="0">
              <a:lnSpc>
                <a:spcPct val="100000"/>
              </a:lnSpc>
              <a:spcBef>
                <a:spcPts val="638"/>
              </a:spcBef>
              <a:spcAft>
                <a:spcPct val="0"/>
              </a:spcAft>
              <a:buClrTx/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s-CO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sym typeface="Arial" charset="0"/>
              </a:rPr>
              <a:t>Oficial de Cumplimiento: </a:t>
            </a:r>
          </a:p>
          <a:p>
            <a:pPr marL="1357312" marR="0" lvl="1" indent="-457200" algn="l" defTabSz="914400" rtl="0" eaLnBrk="0" fontAlgn="base" latinLnBrk="0" hangingPunct="0">
              <a:lnSpc>
                <a:spcPct val="100000"/>
              </a:lnSpc>
              <a:spcBef>
                <a:spcPts val="638"/>
              </a:spcBef>
              <a:spcAft>
                <a:spcPct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sym typeface="Arial" charset="0"/>
              </a:rPr>
              <a:t>Lidera implementación, revisión, mantenimiento del programa. </a:t>
            </a:r>
          </a:p>
          <a:p>
            <a:pPr marL="1357312" marR="0" lvl="1" indent="-457200" algn="l" defTabSz="914400" rtl="0" eaLnBrk="0" fontAlgn="base" latinLnBrk="0" hangingPunct="0">
              <a:lnSpc>
                <a:spcPct val="100000"/>
              </a:lnSpc>
              <a:spcBef>
                <a:spcPts val="638"/>
              </a:spcBef>
              <a:spcAft>
                <a:spcPct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sym typeface="Arial" charset="0"/>
              </a:rPr>
              <a:t>Participa en definición estratégicas. </a:t>
            </a:r>
          </a:p>
          <a:p>
            <a:pPr marL="1357312" marR="0" lvl="1" indent="-457200" algn="l" defTabSz="914400" rtl="0" eaLnBrk="0" fontAlgn="base" latinLnBrk="0" hangingPunct="0">
              <a:lnSpc>
                <a:spcPct val="100000"/>
              </a:lnSpc>
              <a:spcBef>
                <a:spcPts val="638"/>
              </a:spcBef>
              <a:spcAft>
                <a:spcPct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sym typeface="Arial" charset="0"/>
              </a:rPr>
              <a:t>Independiente.</a:t>
            </a:r>
          </a:p>
          <a:p>
            <a:pPr marL="989013" marR="0" lvl="1" indent="-514350" algn="l" defTabSz="914400" rtl="0" eaLnBrk="0" fontAlgn="base" latinLnBrk="0" hangingPunct="0">
              <a:lnSpc>
                <a:spcPct val="100000"/>
              </a:lnSpc>
              <a:spcBef>
                <a:spcPts val="638"/>
              </a:spcBef>
              <a:spcAft>
                <a:spcPct val="0"/>
              </a:spcAft>
              <a:buClrTx/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s-CO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sym typeface="Arial" charset="0"/>
              </a:rPr>
              <a:t>Comité de Cumplimiento:  </a:t>
            </a:r>
          </a:p>
          <a:p>
            <a:pPr marL="1357312" marR="0" lvl="1" indent="-457200" algn="l" defTabSz="914400" rtl="0" eaLnBrk="0" fontAlgn="base" latinLnBrk="0" hangingPunct="0">
              <a:lnSpc>
                <a:spcPct val="100000"/>
              </a:lnSpc>
              <a:spcBef>
                <a:spcPts val="638"/>
              </a:spcBef>
              <a:spcAft>
                <a:spcPct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sym typeface="Arial" charset="0"/>
              </a:rPr>
              <a:t>Órgano de liderazgo responsable por el diseño y la implementación del programa.</a:t>
            </a:r>
          </a:p>
          <a:p>
            <a:pPr marL="1357312" marR="0" lvl="1" indent="-457200" algn="l" defTabSz="914400" rtl="0" eaLnBrk="0" fontAlgn="base" latinLnBrk="0" hangingPunct="0">
              <a:lnSpc>
                <a:spcPct val="100000"/>
              </a:lnSpc>
              <a:spcBef>
                <a:spcPts val="638"/>
              </a:spcBef>
              <a:spcAft>
                <a:spcPct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sym typeface="Arial" charset="0"/>
              </a:rPr>
              <a:t> Comprometido con ejecución de políticas y asegura consistencia entre las estrategias del negocio y las políticas.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Arial" charset="0"/>
              <a:buNone/>
              <a:tabLst/>
              <a:defRPr/>
            </a:pPr>
            <a:endParaRPr kumimoji="0" lang="es-CO" alt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Arial Unicode MS" pitchFamily="-65" charset="0"/>
              <a:cs typeface="Arial Unicode MS" pitchFamily="38" charset="0"/>
              <a:sym typeface="Arial" charset="0"/>
            </a:endParaRPr>
          </a:p>
          <a:p>
            <a:pPr marL="474663" marR="0" lvl="1" indent="0" algn="just" defTabSz="914400" rtl="0" eaLnBrk="0" fontAlgn="base" latinLnBrk="0" hangingPunct="0">
              <a:lnSpc>
                <a:spcPct val="100000"/>
              </a:lnSpc>
              <a:spcBef>
                <a:spcPts val="638"/>
              </a:spcBef>
              <a:spcAft>
                <a:spcPct val="0"/>
              </a:spcAft>
              <a:buClrTx/>
              <a:buSzPct val="100000"/>
              <a:buFont typeface="Arial" charset="0"/>
              <a:buNone/>
              <a:tabLst/>
              <a:defRPr/>
            </a:pPr>
            <a:endParaRPr kumimoji="0" lang="es-CO" alt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Arial Unicode MS" pitchFamily="-65" charset="0"/>
              <a:cs typeface="Arial Unicode MS" pitchFamily="38" charset="0"/>
              <a:sym typeface="Arial" charset="0"/>
            </a:endParaRPr>
          </a:p>
          <a:p>
            <a:pPr marL="474663" marR="0" lvl="1" indent="0" algn="just" defTabSz="914400" rtl="0" eaLnBrk="0" fontAlgn="base" latinLnBrk="0" hangingPunct="0">
              <a:lnSpc>
                <a:spcPct val="100000"/>
              </a:lnSpc>
              <a:spcBef>
                <a:spcPts val="638"/>
              </a:spcBef>
              <a:spcAft>
                <a:spcPct val="0"/>
              </a:spcAft>
              <a:buClrTx/>
              <a:buSzPct val="100000"/>
              <a:buFont typeface="Arial" charset="0"/>
              <a:buNone/>
              <a:tabLst/>
              <a:defRPr/>
            </a:pPr>
            <a:r>
              <a:rPr kumimoji="0" lang="es-CO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cs typeface="Arial Unicode MS" pitchFamily="38" charset="0"/>
                <a:sym typeface="Arial" charset="0"/>
              </a:rPr>
              <a:t>	</a:t>
            </a:r>
          </a:p>
          <a:p>
            <a:pPr marL="977900" marR="0" lvl="2" indent="0" algn="just" defTabSz="914400" rtl="0" eaLnBrk="0" fontAlgn="base" latinLnBrk="0" hangingPunct="0">
              <a:lnSpc>
                <a:spcPct val="100000"/>
              </a:lnSpc>
              <a:spcBef>
                <a:spcPts val="538"/>
              </a:spcBef>
              <a:spcAft>
                <a:spcPct val="0"/>
              </a:spcAft>
              <a:buClrTx/>
              <a:buSzPct val="100000"/>
              <a:buFont typeface="Arial" charset="0"/>
              <a:buNone/>
              <a:tabLst/>
              <a:defRPr/>
            </a:pPr>
            <a:endParaRPr kumimoji="0" lang="es-CO" altLang="en-US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Arial Unicode MS" pitchFamily="-65" charset="0"/>
              <a:cs typeface="Arial Unicode MS" pitchFamily="38" charset="0"/>
              <a:sym typeface="Arial" charset="0"/>
            </a:endParaRPr>
          </a:p>
          <a:p>
            <a:pPr marL="1046163" marR="0" lvl="1" indent="-571500" algn="just" defTabSz="914400" rtl="0" eaLnBrk="0" fontAlgn="base" latinLnBrk="0" hangingPunct="0">
              <a:lnSpc>
                <a:spcPct val="100000"/>
              </a:lnSpc>
              <a:spcBef>
                <a:spcPts val="638"/>
              </a:spcBef>
              <a:spcAft>
                <a:spcPct val="0"/>
              </a:spcAft>
              <a:buClrTx/>
              <a:buSzPct val="100000"/>
              <a:buFont typeface="Arial" charset="0"/>
              <a:buChar char="–"/>
              <a:tabLst/>
              <a:defRPr/>
            </a:pPr>
            <a:endParaRPr kumimoji="0" lang="es-CO" alt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Arial Unicode MS" pitchFamily="-65" charset="0"/>
              <a:cs typeface="Arial Unicode MS" pitchFamily="38" charset="0"/>
              <a:sym typeface="Arial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Arial" charset="0"/>
              <a:buNone/>
              <a:tabLst/>
              <a:defRPr/>
            </a:pPr>
            <a:endParaRPr kumimoji="0" lang="es-CO" alt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Arial Unicode MS" pitchFamily="-65" charset="0"/>
              <a:cs typeface="Arial Unicode MS" pitchFamily="38" charset="0"/>
              <a:sym typeface="Arial" charset="0"/>
            </a:endParaRPr>
          </a:p>
        </p:txBody>
      </p:sp>
      <p:sp>
        <p:nvSpPr>
          <p:cNvPr id="6" name="Slide Number Placeholder 13"/>
          <p:cNvSpPr txBox="1">
            <a:spLocks/>
          </p:cNvSpPr>
          <p:nvPr/>
        </p:nvSpPr>
        <p:spPr bwMode="auto">
          <a:xfrm>
            <a:off x="13944601" y="7772400"/>
            <a:ext cx="251314" cy="36302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730250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  <a:sym typeface="Arial" charset="0"/>
              </a:defRPr>
            </a:lvl1pPr>
            <a:lvl2pPr marL="730250" indent="-273050" algn="l" defTabSz="730250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2pPr>
            <a:lvl3pPr marL="1462088" indent="-547688" algn="l" defTabSz="730250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3pPr>
            <a:lvl4pPr marL="2193925" indent="-822325" algn="l" defTabSz="730250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4pPr>
            <a:lvl5pPr marL="2925763" indent="-1096963" algn="l" defTabSz="730250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5pPr>
            <a:lvl6pPr marL="2286000" algn="l" defTabSz="914400" rtl="0" eaLnBrk="1" latinLnBrk="0" hangingPunct="1"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6pPr>
            <a:lvl7pPr marL="2743200" algn="l" defTabSz="914400" rtl="0" eaLnBrk="1" latinLnBrk="0" hangingPunct="1"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7pPr>
            <a:lvl8pPr marL="3200400" algn="l" defTabSz="914400" rtl="0" eaLnBrk="1" latinLnBrk="0" hangingPunct="1"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8pPr>
            <a:lvl9pPr marL="3657600" algn="l" defTabSz="914400" rtl="0" eaLnBrk="1" latinLnBrk="0" hangingPunct="1"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9pPr>
          </a:lstStyle>
          <a:p>
            <a:pPr marL="0" marR="0" lvl="0" indent="0" algn="r" defTabSz="7302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6547DBE-3B46-47E3-BFA1-DCAFDE8CB611}" type="slidenum"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Arial" charset="0"/>
                <a:sym typeface="Arial" charset="0"/>
              </a:rPr>
              <a:pPr marL="0" marR="0" lvl="0" indent="0" algn="r" defTabSz="7302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Arial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61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13"/>
          <p:cNvSpPr txBox="1">
            <a:spLocks/>
          </p:cNvSpPr>
          <p:nvPr/>
        </p:nvSpPr>
        <p:spPr bwMode="auto">
          <a:xfrm>
            <a:off x="13944601" y="7772400"/>
            <a:ext cx="251314" cy="4513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730250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  <a:sym typeface="Arial" charset="0"/>
              </a:defRPr>
            </a:lvl1pPr>
            <a:lvl2pPr marL="730250" indent="-273050" algn="l" defTabSz="730250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2pPr>
            <a:lvl3pPr marL="1462088" indent="-547688" algn="l" defTabSz="730250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3pPr>
            <a:lvl4pPr marL="2193925" indent="-822325" algn="l" defTabSz="730250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4pPr>
            <a:lvl5pPr marL="2925763" indent="-1096963" algn="l" defTabSz="730250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5pPr>
            <a:lvl6pPr marL="2286000" algn="l" defTabSz="914400" rtl="0" eaLnBrk="1" latinLnBrk="0" hangingPunct="1"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6pPr>
            <a:lvl7pPr marL="2743200" algn="l" defTabSz="914400" rtl="0" eaLnBrk="1" latinLnBrk="0" hangingPunct="1"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7pPr>
            <a:lvl8pPr marL="3200400" algn="l" defTabSz="914400" rtl="0" eaLnBrk="1" latinLnBrk="0" hangingPunct="1"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8pPr>
            <a:lvl9pPr marL="3657600" algn="l" defTabSz="914400" rtl="0" eaLnBrk="1" latinLnBrk="0" hangingPunct="1"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9pPr>
          </a:lstStyle>
          <a:p>
            <a:pPr marL="0" marR="0" lvl="0" indent="0" algn="r" defTabSz="7302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6547DBE-3B46-47E3-BFA1-DCAFDE8CB611}" type="slidenum"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Arial" charset="0"/>
                <a:sym typeface="Arial" charset="0"/>
              </a:rPr>
              <a:pPr marL="0" marR="0" lvl="0" indent="0" algn="r" defTabSz="7302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9" name="Content Placeholder 4"/>
          <p:cNvSpPr txBox="1">
            <a:spLocks/>
          </p:cNvSpPr>
          <p:nvPr/>
        </p:nvSpPr>
        <p:spPr bwMode="auto">
          <a:xfrm>
            <a:off x="671286" y="566057"/>
            <a:ext cx="8221194" cy="6031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01625" indent="-328613" algn="l" rtl="0" eaLnBrk="0" fontAlgn="base" hangingPunct="0">
              <a:spcBef>
                <a:spcPts val="800"/>
              </a:spcBef>
              <a:spcAft>
                <a:spcPct val="0"/>
              </a:spcAft>
              <a:buSzPct val="100000"/>
              <a:buFont typeface="Arial" charset="0"/>
              <a:buChar char="•"/>
              <a:defRPr sz="3000">
                <a:solidFill>
                  <a:srgbClr val="555555"/>
                </a:solidFill>
                <a:latin typeface="+mn-lt"/>
                <a:ea typeface="Arial Unicode MS" pitchFamily="-65" charset="0"/>
                <a:cs typeface="Arial Unicode MS" pitchFamily="-65" charset="0"/>
                <a:sym typeface="Arial" charset="0"/>
              </a:defRPr>
            </a:lvl1pPr>
            <a:lvl2pPr marL="776288" indent="-328613" algn="l" rtl="0" eaLnBrk="0" fontAlgn="base" hangingPunct="0">
              <a:spcBef>
                <a:spcPts val="638"/>
              </a:spcBef>
              <a:spcAft>
                <a:spcPct val="0"/>
              </a:spcAft>
              <a:buSzPct val="100000"/>
              <a:buFont typeface="Arial" charset="0"/>
              <a:buChar char="–"/>
              <a:defRPr sz="2500">
                <a:solidFill>
                  <a:srgbClr val="555555"/>
                </a:solidFill>
                <a:latin typeface="+mn-lt"/>
                <a:ea typeface="Arial Unicode MS" pitchFamily="-65" charset="0"/>
                <a:cs typeface="Arial Unicode MS" pitchFamily="-65" charset="0"/>
                <a:sym typeface="Arial" charset="0"/>
              </a:defRPr>
            </a:lvl2pPr>
            <a:lvl3pPr marL="1279525" indent="-273050" algn="l" rtl="0" eaLnBrk="0" fontAlgn="base" hangingPunct="0">
              <a:spcBef>
                <a:spcPts val="538"/>
              </a:spcBef>
              <a:spcAft>
                <a:spcPct val="0"/>
              </a:spcAft>
              <a:buSzPct val="100000"/>
              <a:buFont typeface="Arial" charset="0"/>
              <a:buChar char="•"/>
              <a:defRPr sz="2000">
                <a:solidFill>
                  <a:srgbClr val="555555"/>
                </a:solidFill>
                <a:latin typeface="+mn-lt"/>
                <a:ea typeface="Arial Unicode MS" pitchFamily="-65" charset="0"/>
                <a:cs typeface="Arial Unicode MS" pitchFamily="-65" charset="0"/>
                <a:sym typeface="Arial" charset="0"/>
              </a:defRPr>
            </a:lvl3pPr>
            <a:lvl4pPr marL="1644650" indent="-273050" algn="l" rtl="0" eaLnBrk="0" fontAlgn="base" hangingPunct="0">
              <a:spcBef>
                <a:spcPts val="538"/>
              </a:spcBef>
              <a:spcAft>
                <a:spcPct val="0"/>
              </a:spcAft>
              <a:buSzPct val="100000"/>
              <a:buFont typeface="Arial" charset="0"/>
              <a:buChar char="–"/>
              <a:defRPr sz="2000">
                <a:solidFill>
                  <a:srgbClr val="555555"/>
                </a:solidFill>
                <a:latin typeface="+mn-lt"/>
                <a:ea typeface="Arial Unicode MS" pitchFamily="-65" charset="0"/>
                <a:cs typeface="Arial Unicode MS" pitchFamily="-65" charset="0"/>
                <a:sym typeface="Arial" charset="0"/>
              </a:defRPr>
            </a:lvl4pPr>
            <a:lvl5pPr marL="2101850" indent="-273050" algn="l" rtl="0" eaLnBrk="0" fontAlgn="base" hangingPunct="0">
              <a:spcBef>
                <a:spcPts val="538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>
                <a:solidFill>
                  <a:srgbClr val="555555"/>
                </a:solidFill>
                <a:latin typeface="+mn-lt"/>
                <a:ea typeface="Arial Unicode MS" pitchFamily="-65" charset="0"/>
                <a:cs typeface="Arial Unicode MS" pitchFamily="-65" charset="0"/>
                <a:sym typeface="Arial" charset="0"/>
              </a:defRPr>
            </a:lvl5pPr>
            <a:lvl6pPr marL="2537461" indent="-274320" algn="l" rtl="0" fontAlgn="base">
              <a:spcBef>
                <a:spcPts val="541"/>
              </a:spcBef>
              <a:spcAft>
                <a:spcPct val="0"/>
              </a:spcAft>
              <a:buSzPct val="100000"/>
              <a:buFont typeface="Arial" pitchFamily="-110" charset="0"/>
              <a:buChar char="»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  <a:sym typeface="Arial" pitchFamily="-110" charset="0"/>
              </a:defRPr>
            </a:lvl6pPr>
            <a:lvl7pPr marL="2948941" indent="-274320" algn="l" rtl="0" fontAlgn="base">
              <a:spcBef>
                <a:spcPts val="541"/>
              </a:spcBef>
              <a:spcAft>
                <a:spcPct val="0"/>
              </a:spcAft>
              <a:buSzPct val="100000"/>
              <a:buFont typeface="Arial" pitchFamily="-110" charset="0"/>
              <a:buChar char="»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  <a:sym typeface="Arial" pitchFamily="-110" charset="0"/>
              </a:defRPr>
            </a:lvl7pPr>
            <a:lvl8pPr marL="3360421" indent="-274320" algn="l" rtl="0" fontAlgn="base">
              <a:spcBef>
                <a:spcPts val="541"/>
              </a:spcBef>
              <a:spcAft>
                <a:spcPct val="0"/>
              </a:spcAft>
              <a:buSzPct val="100000"/>
              <a:buFont typeface="Arial" pitchFamily="-110" charset="0"/>
              <a:buChar char="»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  <a:sym typeface="Arial" pitchFamily="-110" charset="0"/>
              </a:defRPr>
            </a:lvl8pPr>
            <a:lvl9pPr marL="3771901" indent="-274320" algn="l" rtl="0" fontAlgn="base">
              <a:spcBef>
                <a:spcPts val="541"/>
              </a:spcBef>
              <a:spcAft>
                <a:spcPct val="0"/>
              </a:spcAft>
              <a:buSzPct val="100000"/>
              <a:buFont typeface="Arial" pitchFamily="-110" charset="0"/>
              <a:buChar char="»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  <a:sym typeface="Arial" pitchFamily="-110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Arial" charset="0"/>
              <a:buNone/>
              <a:tabLst/>
              <a:defRPr/>
            </a:pPr>
            <a:r>
              <a:rPr kumimoji="0" lang="es-CO" altLang="en-US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cs typeface="Arial Unicode MS" pitchFamily="38" charset="0"/>
                <a:sym typeface="Arial" charset="0"/>
              </a:rPr>
              <a:t>2. Elementos Programa Health Care Compliance</a:t>
            </a:r>
            <a:endParaRPr kumimoji="0" lang="es-CO" sz="20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Arial Unicode MS" pitchFamily="-65" charset="0"/>
              <a:sym typeface="Arial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Arial" charset="0"/>
              <a:buAutoNum type="alphaLcPeriod" startAt="3"/>
              <a:tabLst/>
              <a:defRPr/>
            </a:pPr>
            <a:r>
              <a:rPr kumimoji="0" lang="es-CO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sym typeface="Arial" charset="0"/>
              </a:rPr>
              <a:t>Entrenamiento</a:t>
            </a:r>
          </a:p>
          <a:p>
            <a:pPr marL="931863" marR="0" lvl="1" indent="-457200" algn="l" defTabSz="914400" rtl="0" eaLnBrk="0" fontAlgn="base" latinLnBrk="0" hangingPunct="0">
              <a:lnSpc>
                <a:spcPct val="100000"/>
              </a:lnSpc>
              <a:spcBef>
                <a:spcPts val="638"/>
              </a:spcBef>
              <a:spcAft>
                <a:spcPct val="0"/>
              </a:spcAft>
              <a:buClrTx/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s-CO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sym typeface="Arial" charset="0"/>
              </a:rPr>
              <a:t>Periodicidad </a:t>
            </a:r>
          </a:p>
          <a:p>
            <a:pPr marL="931863" marR="0" lvl="1" indent="592138" algn="l" defTabSz="914400" rtl="0" eaLnBrk="0" fontAlgn="base" latinLnBrk="0" hangingPunct="0">
              <a:lnSpc>
                <a:spcPct val="100000"/>
              </a:lnSpc>
              <a:spcBef>
                <a:spcPts val="638"/>
              </a:spcBef>
              <a:spcAft>
                <a:spcPct val="0"/>
              </a:spcAft>
              <a:buClrTx/>
              <a:buSzPct val="100000"/>
              <a:buFont typeface="Arial" panose="020B0604020202020204" pitchFamily="34" charset="0"/>
              <a:buChar char="•"/>
              <a:tabLst>
                <a:tab pos="1698625" algn="l"/>
              </a:tabLst>
              <a:defRPr/>
            </a:pPr>
            <a:r>
              <a:rPr kumimoji="0" lang="es-CO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sym typeface="Arial" charset="0"/>
              </a:rPr>
              <a:t>Entrenamiento Anual Obligatorio</a:t>
            </a:r>
          </a:p>
          <a:p>
            <a:pPr marL="931863" marR="0" lvl="1" indent="142875" algn="l" defTabSz="914400" rtl="0" eaLnBrk="0" fontAlgn="base" latinLnBrk="0" hangingPunct="0">
              <a:lnSpc>
                <a:spcPct val="100000"/>
              </a:lnSpc>
              <a:spcBef>
                <a:spcPts val="638"/>
              </a:spcBef>
              <a:spcAft>
                <a:spcPct val="0"/>
              </a:spcAft>
              <a:buClrTx/>
              <a:buSzPct val="100000"/>
              <a:buFont typeface="Arial" panose="020B0604020202020204" pitchFamily="34" charset="0"/>
              <a:buChar char="•"/>
              <a:tabLst>
                <a:tab pos="1698625" algn="l"/>
              </a:tabLst>
              <a:defRPr/>
            </a:pPr>
            <a:r>
              <a:rPr kumimoji="0" lang="es-CO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sym typeface="Arial" charset="0"/>
              </a:rPr>
              <a:t>     Entrenamientos Adicionales</a:t>
            </a:r>
          </a:p>
          <a:p>
            <a:pPr marL="931863" marR="0" lvl="1" indent="-457200" algn="l" defTabSz="914400" rtl="0" eaLnBrk="0" fontAlgn="base" latinLnBrk="0" hangingPunct="0">
              <a:lnSpc>
                <a:spcPct val="100000"/>
              </a:lnSpc>
              <a:spcBef>
                <a:spcPts val="638"/>
              </a:spcBef>
              <a:spcAft>
                <a:spcPct val="0"/>
              </a:spcAft>
              <a:buClrTx/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s-CO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sym typeface="Arial" charset="0"/>
              </a:rPr>
              <a:t>Metodología</a:t>
            </a:r>
          </a:p>
          <a:p>
            <a:pPr marL="931863" marR="0" lvl="1" indent="-457200" algn="l" defTabSz="914400" rtl="0" eaLnBrk="0" fontAlgn="base" latinLnBrk="0" hangingPunct="0">
              <a:lnSpc>
                <a:spcPct val="100000"/>
              </a:lnSpc>
              <a:spcBef>
                <a:spcPts val="638"/>
              </a:spcBef>
              <a:spcAft>
                <a:spcPct val="0"/>
              </a:spcAft>
              <a:buClrTx/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s-CO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sym typeface="Arial" charset="0"/>
              </a:rPr>
              <a:t>Asegurar el mensaje correcto – Audiencia</a:t>
            </a:r>
          </a:p>
          <a:p>
            <a:pPr marL="931863" marR="0" lvl="1" indent="-457200" algn="l" defTabSz="914400" rtl="0" eaLnBrk="0" fontAlgn="base" latinLnBrk="0" hangingPunct="0">
              <a:lnSpc>
                <a:spcPct val="100000"/>
              </a:lnSpc>
              <a:spcBef>
                <a:spcPts val="638"/>
              </a:spcBef>
              <a:spcAft>
                <a:spcPct val="0"/>
              </a:spcAft>
              <a:buClrTx/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s-CO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sym typeface="Arial" charset="0"/>
              </a:rPr>
              <a:t>Justa medida</a:t>
            </a:r>
          </a:p>
          <a:p>
            <a:pPr marL="931863" marR="0" lvl="1" indent="-457200" algn="l" defTabSz="914400" rtl="0" eaLnBrk="0" fontAlgn="base" latinLnBrk="0" hangingPunct="0">
              <a:lnSpc>
                <a:spcPct val="100000"/>
              </a:lnSpc>
              <a:spcBef>
                <a:spcPts val="638"/>
              </a:spcBef>
              <a:spcAft>
                <a:spcPct val="0"/>
              </a:spcAft>
              <a:buClrTx/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s-CO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sym typeface="Arial" charset="0"/>
              </a:rPr>
              <a:t>Efectividad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Arial" charset="0"/>
              <a:buNone/>
              <a:tabLst/>
              <a:defRPr/>
            </a:pPr>
            <a:r>
              <a:rPr kumimoji="0" lang="es-CO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sym typeface="Arial" charset="0"/>
              </a:rPr>
              <a:t>d.</a:t>
            </a:r>
            <a:r>
              <a:rPr kumimoji="0" lang="es-CO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sym typeface="Arial" charset="0"/>
              </a:rPr>
              <a:t> </a:t>
            </a:r>
            <a:r>
              <a:rPr kumimoji="0" lang="es-CO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sym typeface="Arial" charset="0"/>
              </a:rPr>
              <a:t>Comunicación y No Retaliación</a:t>
            </a:r>
          </a:p>
          <a:p>
            <a:pPr marL="1435100" marR="0" lvl="2" indent="-457200" algn="just" defTabSz="914400" rtl="0" eaLnBrk="0" fontAlgn="base" latinLnBrk="0" hangingPunct="0">
              <a:lnSpc>
                <a:spcPct val="100000"/>
              </a:lnSpc>
              <a:spcBef>
                <a:spcPts val="538"/>
              </a:spcBef>
              <a:spcAft>
                <a:spcPct val="0"/>
              </a:spcAft>
              <a:buClrTx/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s-CO" altLang="en-US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cs typeface="Arial Unicode MS" pitchFamily="38" charset="0"/>
                <a:sym typeface="Arial" charset="0"/>
              </a:rPr>
              <a:t>Promoción de la libre discusión y comunicación de situaciones relativas a la ética y el cumplimiento.</a:t>
            </a:r>
          </a:p>
          <a:p>
            <a:pPr marL="1435100" marR="0" lvl="2" indent="-457200" algn="just" defTabSz="914400" rtl="0" eaLnBrk="0" fontAlgn="base" latinLnBrk="0" hangingPunct="0">
              <a:lnSpc>
                <a:spcPct val="100000"/>
              </a:lnSpc>
              <a:spcBef>
                <a:spcPts val="538"/>
              </a:spcBef>
              <a:spcAft>
                <a:spcPct val="0"/>
              </a:spcAft>
              <a:buClrTx/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s-CO" altLang="en-US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cs typeface="Arial Unicode MS" pitchFamily="38" charset="0"/>
                <a:sym typeface="Arial" charset="0"/>
              </a:rPr>
              <a:t>Escalación de violaciones o sospechas de violaciones (Línea Hotline)</a:t>
            </a:r>
          </a:p>
          <a:p>
            <a:pPr marL="1435100" marR="0" lvl="2" indent="-457200" algn="just" defTabSz="914400" rtl="0" eaLnBrk="0" fontAlgn="base" latinLnBrk="0" hangingPunct="0">
              <a:lnSpc>
                <a:spcPct val="100000"/>
              </a:lnSpc>
              <a:spcBef>
                <a:spcPts val="538"/>
              </a:spcBef>
              <a:spcAft>
                <a:spcPct val="0"/>
              </a:spcAft>
              <a:buClrTx/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s-CO" altLang="en-US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cs typeface="Arial Unicode MS" pitchFamily="38" charset="0"/>
                <a:sym typeface="Arial" charset="0"/>
              </a:rPr>
              <a:t>Política de no retaliación</a:t>
            </a:r>
          </a:p>
          <a:p>
            <a:pPr marL="474663" marR="0" lvl="1" indent="0" algn="just" defTabSz="914400" rtl="0" eaLnBrk="0" fontAlgn="base" latinLnBrk="0" hangingPunct="0">
              <a:lnSpc>
                <a:spcPct val="100000"/>
              </a:lnSpc>
              <a:spcBef>
                <a:spcPts val="638"/>
              </a:spcBef>
              <a:spcAft>
                <a:spcPct val="0"/>
              </a:spcAft>
              <a:buClrTx/>
              <a:buSzPct val="100000"/>
              <a:buFont typeface="Arial" charset="0"/>
              <a:buNone/>
              <a:tabLst/>
              <a:defRPr/>
            </a:pPr>
            <a:endParaRPr kumimoji="0" lang="es-CO" alt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Arial Unicode MS" pitchFamily="-65" charset="0"/>
              <a:cs typeface="Arial Unicode MS" pitchFamily="38" charset="0"/>
              <a:sym typeface="Arial" charset="0"/>
            </a:endParaRPr>
          </a:p>
          <a:p>
            <a:pPr marL="474663" marR="0" lvl="1" indent="0" algn="just" defTabSz="914400" rtl="0" eaLnBrk="0" fontAlgn="base" latinLnBrk="0" hangingPunct="0">
              <a:lnSpc>
                <a:spcPct val="100000"/>
              </a:lnSpc>
              <a:spcBef>
                <a:spcPts val="638"/>
              </a:spcBef>
              <a:spcAft>
                <a:spcPct val="0"/>
              </a:spcAft>
              <a:buClrTx/>
              <a:buSzPct val="100000"/>
              <a:buFont typeface="Arial" charset="0"/>
              <a:buNone/>
              <a:tabLst/>
              <a:defRPr/>
            </a:pPr>
            <a:r>
              <a:rPr kumimoji="0" lang="es-CO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Arial Unicode MS" pitchFamily="-65" charset="0"/>
                <a:cs typeface="Arial Unicode MS" pitchFamily="38" charset="0"/>
                <a:sym typeface="Arial" charset="0"/>
              </a:rPr>
              <a:t>	</a:t>
            </a:r>
          </a:p>
          <a:p>
            <a:pPr marL="977900" marR="0" lvl="2" indent="0" algn="just" defTabSz="914400" rtl="0" eaLnBrk="0" fontAlgn="base" latinLnBrk="0" hangingPunct="0">
              <a:lnSpc>
                <a:spcPct val="100000"/>
              </a:lnSpc>
              <a:spcBef>
                <a:spcPts val="538"/>
              </a:spcBef>
              <a:spcAft>
                <a:spcPct val="0"/>
              </a:spcAft>
              <a:buClrTx/>
              <a:buSzPct val="100000"/>
              <a:buFont typeface="Arial" charset="0"/>
              <a:buNone/>
              <a:tabLst/>
              <a:defRPr/>
            </a:pPr>
            <a:endParaRPr kumimoji="0" lang="es-CO" altLang="en-US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Arial Unicode MS" pitchFamily="-65" charset="0"/>
              <a:cs typeface="Arial Unicode MS" pitchFamily="38" charset="0"/>
              <a:sym typeface="Arial" charset="0"/>
            </a:endParaRPr>
          </a:p>
          <a:p>
            <a:pPr marL="1046163" marR="0" lvl="1" indent="-571500" algn="just" defTabSz="914400" rtl="0" eaLnBrk="0" fontAlgn="base" latinLnBrk="0" hangingPunct="0">
              <a:lnSpc>
                <a:spcPct val="100000"/>
              </a:lnSpc>
              <a:spcBef>
                <a:spcPts val="638"/>
              </a:spcBef>
              <a:spcAft>
                <a:spcPct val="0"/>
              </a:spcAft>
              <a:buClrTx/>
              <a:buSzPct val="100000"/>
              <a:buFont typeface="Arial" charset="0"/>
              <a:buChar char="–"/>
              <a:tabLst/>
              <a:defRPr/>
            </a:pPr>
            <a:endParaRPr kumimoji="0" lang="es-CO" alt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Arial Unicode MS" pitchFamily="-65" charset="0"/>
              <a:cs typeface="Arial Unicode MS" pitchFamily="38" charset="0"/>
              <a:sym typeface="Arial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Arial" charset="0"/>
              <a:buNone/>
              <a:tabLst/>
              <a:defRPr/>
            </a:pPr>
            <a:endParaRPr kumimoji="0" lang="es-CO" alt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Arial Unicode MS" pitchFamily="-65" charset="0"/>
              <a:cs typeface="Arial Unicode MS" pitchFamily="38" charset="0"/>
              <a:sym typeface="Arial" charset="0"/>
            </a:endParaRPr>
          </a:p>
        </p:txBody>
      </p:sp>
      <p:sp>
        <p:nvSpPr>
          <p:cNvPr id="10" name="Slide Number Placeholder 13"/>
          <p:cNvSpPr txBox="1">
            <a:spLocks/>
          </p:cNvSpPr>
          <p:nvPr/>
        </p:nvSpPr>
        <p:spPr bwMode="auto">
          <a:xfrm>
            <a:off x="13944601" y="7772400"/>
            <a:ext cx="251314" cy="4278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730250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bg1"/>
                </a:solidFill>
                <a:latin typeface="Arial" charset="0"/>
                <a:ea typeface="+mn-ea"/>
                <a:cs typeface="Arial" charset="0"/>
                <a:sym typeface="Arial" charset="0"/>
              </a:defRPr>
            </a:lvl1pPr>
            <a:lvl2pPr marL="730250" indent="-273050" algn="l" defTabSz="730250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2pPr>
            <a:lvl3pPr marL="1462088" indent="-547688" algn="l" defTabSz="730250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3pPr>
            <a:lvl4pPr marL="2193925" indent="-822325" algn="l" defTabSz="730250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4pPr>
            <a:lvl5pPr marL="2925763" indent="-1096963" algn="l" defTabSz="730250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5pPr>
            <a:lvl6pPr marL="2286000" algn="l" defTabSz="914400" rtl="0" eaLnBrk="1" latinLnBrk="0" hangingPunct="1"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6pPr>
            <a:lvl7pPr marL="2743200" algn="l" defTabSz="914400" rtl="0" eaLnBrk="1" latinLnBrk="0" hangingPunct="1"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7pPr>
            <a:lvl8pPr marL="3200400" algn="l" defTabSz="914400" rtl="0" eaLnBrk="1" latinLnBrk="0" hangingPunct="1"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8pPr>
            <a:lvl9pPr marL="3657600" algn="l" defTabSz="914400" rtl="0" eaLnBrk="1" latinLnBrk="0" hangingPunct="1">
              <a:defRPr sz="3000" kern="1200">
                <a:solidFill>
                  <a:schemeClr val="tx1"/>
                </a:solidFill>
                <a:latin typeface="Arial" charset="0"/>
                <a:ea typeface="+mn-ea"/>
                <a:cs typeface="Arial Unicode MS" pitchFamily="38" charset="0"/>
              </a:defRPr>
            </a:lvl9pPr>
          </a:lstStyle>
          <a:p>
            <a:pPr marL="0" marR="0" lvl="0" indent="0" algn="r" defTabSz="7302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6547DBE-3B46-47E3-BFA1-DCAFDE8CB611}" type="slidenum"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Arial" charset="0"/>
                <a:sym typeface="Arial" charset="0"/>
              </a:rPr>
              <a:pPr marL="0" marR="0" lvl="0" indent="0" algn="r" defTabSz="7302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Arial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71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</TotalTime>
  <Words>431</Words>
  <Application>Microsoft Office PowerPoint</Application>
  <PresentationFormat>Presentación en pantalla (4:3)</PresentationFormat>
  <Paragraphs>117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0" baseType="lpstr">
      <vt:lpstr>Arial Unicode MS</vt:lpstr>
      <vt:lpstr>Arial</vt:lpstr>
      <vt:lpstr>Calibri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Luffi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Luffi</dc:creator>
  <cp:lastModifiedBy>LINA MARIA CARO TABARES</cp:lastModifiedBy>
  <cp:revision>17</cp:revision>
  <dcterms:created xsi:type="dcterms:W3CDTF">2013-04-30T20:23:16Z</dcterms:created>
  <dcterms:modified xsi:type="dcterms:W3CDTF">2016-09-12T19:20:19Z</dcterms:modified>
</cp:coreProperties>
</file>